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75" r:id="rId9"/>
    <p:sldId id="264" r:id="rId10"/>
    <p:sldId id="265" r:id="rId11"/>
    <p:sldId id="266" r:id="rId12"/>
    <p:sldId id="267" r:id="rId13"/>
    <p:sldId id="268" r:id="rId14"/>
    <p:sldId id="269" r:id="rId15"/>
    <p:sldId id="270" r:id="rId16"/>
    <p:sldId id="272" r:id="rId17"/>
    <p:sldId id="273" r:id="rId18"/>
    <p:sldId id="27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3C3F7A-FF9B-43B4-BBE1-A44FF993B1CB}" type="doc">
      <dgm:prSet loTypeId="urn:microsoft.com/office/officeart/2008/layout/VerticalCurvedList" loCatId="list" qsTypeId="urn:microsoft.com/office/officeart/2005/8/quickstyle/simple1" qsCatId="simple" csTypeId="urn:microsoft.com/office/officeart/2005/8/colors/colorful4" csCatId="colorful" phldr="1"/>
      <dgm:spPr/>
      <dgm:t>
        <a:bodyPr/>
        <a:lstStyle/>
        <a:p>
          <a:pPr rtl="1"/>
          <a:endParaRPr lang="ar-EG"/>
        </a:p>
      </dgm:t>
    </dgm:pt>
    <dgm:pt modelId="{B29A62A0-CC73-4F22-97F1-5440A59D163E}">
      <dgm:prSet phldrT="[Text]" custT="1"/>
      <dgm:spPr/>
      <dgm:t>
        <a:bodyPr/>
        <a:lstStyle/>
        <a:p>
          <a:pPr rtl="1"/>
          <a:r>
            <a:rPr lang="ar-EG" sz="3600" b="1" dirty="0" smtClean="0"/>
            <a:t>طريقة الألعاب اللغوية.</a:t>
          </a:r>
          <a:endParaRPr lang="ar-EG" sz="3600" b="1" dirty="0"/>
        </a:p>
      </dgm:t>
    </dgm:pt>
    <dgm:pt modelId="{32AE82DD-AA51-41EA-B4E9-1CD2136D2A68}" type="parTrans" cxnId="{F43C1C40-0DD6-47FA-A699-D23C9F13C716}">
      <dgm:prSet/>
      <dgm:spPr/>
      <dgm:t>
        <a:bodyPr/>
        <a:lstStyle/>
        <a:p>
          <a:pPr rtl="1"/>
          <a:endParaRPr lang="ar-EG" sz="2000" b="1"/>
        </a:p>
      </dgm:t>
    </dgm:pt>
    <dgm:pt modelId="{257D7E90-98F5-4C68-9E0A-227A59AD2AA6}" type="sibTrans" cxnId="{F43C1C40-0DD6-47FA-A699-D23C9F13C716}">
      <dgm:prSet/>
      <dgm:spPr/>
      <dgm:t>
        <a:bodyPr/>
        <a:lstStyle/>
        <a:p>
          <a:pPr rtl="1"/>
          <a:endParaRPr lang="ar-EG" sz="2000" b="1"/>
        </a:p>
      </dgm:t>
    </dgm:pt>
    <dgm:pt modelId="{6AD100A8-60F4-4BB1-A12D-00FD3C31EC09}">
      <dgm:prSet phldrT="[Text]" custT="1"/>
      <dgm:spPr/>
      <dgm:t>
        <a:bodyPr/>
        <a:lstStyle/>
        <a:p>
          <a:pPr rtl="1"/>
          <a:r>
            <a:rPr lang="ar-EG" sz="3200" b="1" dirty="0" smtClean="0"/>
            <a:t>تعليم القراءة للمعاقين عقلياً.</a:t>
          </a:r>
          <a:endParaRPr lang="ar-EG" sz="3200" b="1" dirty="0"/>
        </a:p>
      </dgm:t>
    </dgm:pt>
    <dgm:pt modelId="{C7FE3729-C00E-4B61-828E-6C4AAE9A23B3}" type="parTrans" cxnId="{4B5552B0-9422-4B94-AF1A-392E5FC4E5D8}">
      <dgm:prSet/>
      <dgm:spPr/>
      <dgm:t>
        <a:bodyPr/>
        <a:lstStyle/>
        <a:p>
          <a:pPr rtl="1"/>
          <a:endParaRPr lang="ar-EG" sz="2000" b="1"/>
        </a:p>
      </dgm:t>
    </dgm:pt>
    <dgm:pt modelId="{7C982BC3-FBD7-4B82-AAEB-5B02C0809353}" type="sibTrans" cxnId="{4B5552B0-9422-4B94-AF1A-392E5FC4E5D8}">
      <dgm:prSet/>
      <dgm:spPr/>
      <dgm:t>
        <a:bodyPr/>
        <a:lstStyle/>
        <a:p>
          <a:pPr rtl="1"/>
          <a:endParaRPr lang="ar-EG" sz="2000" b="1"/>
        </a:p>
      </dgm:t>
    </dgm:pt>
    <dgm:pt modelId="{180820F3-B77A-45B2-B57A-441CEE9A6E4B}">
      <dgm:prSet phldrT="[Text]" custT="1"/>
      <dgm:spPr/>
      <dgm:t>
        <a:bodyPr/>
        <a:lstStyle/>
        <a:p>
          <a:pPr rtl="1"/>
          <a:r>
            <a:rPr lang="ar-EG" sz="2800" b="1" dirty="0" smtClean="0"/>
            <a:t>مواصفات البرنامج الخاص بتعليم القراءة للمعاقين عقلياً.</a:t>
          </a:r>
          <a:endParaRPr lang="ar-EG" sz="2800" b="1" dirty="0"/>
        </a:p>
      </dgm:t>
    </dgm:pt>
    <dgm:pt modelId="{D196C033-7F9F-4FAE-9CA6-DA0B98749F7E}" type="parTrans" cxnId="{337D4131-A03C-4AE1-A04F-B9A043D675B9}">
      <dgm:prSet/>
      <dgm:spPr/>
      <dgm:t>
        <a:bodyPr/>
        <a:lstStyle/>
        <a:p>
          <a:pPr rtl="1"/>
          <a:endParaRPr lang="ar-EG" sz="2000" b="1"/>
        </a:p>
      </dgm:t>
    </dgm:pt>
    <dgm:pt modelId="{FD18A635-7BEA-4992-8BA8-1B4DF9457995}" type="sibTrans" cxnId="{337D4131-A03C-4AE1-A04F-B9A043D675B9}">
      <dgm:prSet/>
      <dgm:spPr/>
      <dgm:t>
        <a:bodyPr/>
        <a:lstStyle/>
        <a:p>
          <a:pPr rtl="1"/>
          <a:endParaRPr lang="ar-EG" sz="2000" b="1"/>
        </a:p>
      </dgm:t>
    </dgm:pt>
    <dgm:pt modelId="{945DF672-CD4A-4368-9A06-CC87646C17D8}">
      <dgm:prSet custT="1"/>
      <dgm:spPr/>
      <dgm:t>
        <a:bodyPr/>
        <a:lstStyle/>
        <a:p>
          <a:r>
            <a:rPr lang="ar-EG" sz="2800" b="1" dirty="0" smtClean="0"/>
            <a:t>القصص المصورة وتعليم القراءة للمعاقين عقلياً.</a:t>
          </a:r>
          <a:endParaRPr lang="ar-EG" sz="2800" b="1" dirty="0"/>
        </a:p>
      </dgm:t>
    </dgm:pt>
    <dgm:pt modelId="{EC18239D-D021-4404-8349-36EE8265E9BF}" type="parTrans" cxnId="{D1811D60-E742-4238-9F38-B82FFB2ECD10}">
      <dgm:prSet/>
      <dgm:spPr/>
      <dgm:t>
        <a:bodyPr/>
        <a:lstStyle/>
        <a:p>
          <a:endParaRPr lang="en-US"/>
        </a:p>
      </dgm:t>
    </dgm:pt>
    <dgm:pt modelId="{DA4A2207-956B-4089-880A-330E3B4B6072}" type="sibTrans" cxnId="{D1811D60-E742-4238-9F38-B82FFB2ECD10}">
      <dgm:prSet/>
      <dgm:spPr/>
      <dgm:t>
        <a:bodyPr/>
        <a:lstStyle/>
        <a:p>
          <a:endParaRPr lang="en-US"/>
        </a:p>
      </dgm:t>
    </dgm:pt>
    <dgm:pt modelId="{5D18A71C-8053-43EF-99CC-24C343DB9655}" type="pres">
      <dgm:prSet presAssocID="{BD3C3F7A-FF9B-43B4-BBE1-A44FF993B1CB}" presName="Name0" presStyleCnt="0">
        <dgm:presLayoutVars>
          <dgm:chMax val="7"/>
          <dgm:chPref val="7"/>
          <dgm:dir val="rev"/>
        </dgm:presLayoutVars>
      </dgm:prSet>
      <dgm:spPr/>
      <dgm:t>
        <a:bodyPr/>
        <a:lstStyle/>
        <a:p>
          <a:pPr rtl="1"/>
          <a:endParaRPr lang="ar-EG"/>
        </a:p>
      </dgm:t>
    </dgm:pt>
    <dgm:pt modelId="{B5929030-9ACB-4188-A344-34202910DD2D}" type="pres">
      <dgm:prSet presAssocID="{BD3C3F7A-FF9B-43B4-BBE1-A44FF993B1CB}" presName="Name1" presStyleCnt="0"/>
      <dgm:spPr/>
    </dgm:pt>
    <dgm:pt modelId="{665400BE-8967-418D-917D-B9BB4A137C91}" type="pres">
      <dgm:prSet presAssocID="{BD3C3F7A-FF9B-43B4-BBE1-A44FF993B1CB}" presName="cycle" presStyleCnt="0"/>
      <dgm:spPr/>
    </dgm:pt>
    <dgm:pt modelId="{4B2313B0-5B98-4256-B235-B5C1159650FA}" type="pres">
      <dgm:prSet presAssocID="{BD3C3F7A-FF9B-43B4-BBE1-A44FF993B1CB}" presName="srcNode" presStyleLbl="node1" presStyleIdx="0" presStyleCnt="4"/>
      <dgm:spPr/>
    </dgm:pt>
    <dgm:pt modelId="{699BE9FC-E5EF-4631-8C73-EE849F03E2B0}" type="pres">
      <dgm:prSet presAssocID="{BD3C3F7A-FF9B-43B4-BBE1-A44FF993B1CB}" presName="conn" presStyleLbl="parChTrans1D2" presStyleIdx="0" presStyleCnt="1"/>
      <dgm:spPr/>
      <dgm:t>
        <a:bodyPr/>
        <a:lstStyle/>
        <a:p>
          <a:pPr rtl="1"/>
          <a:endParaRPr lang="ar-EG"/>
        </a:p>
      </dgm:t>
    </dgm:pt>
    <dgm:pt modelId="{B33622AE-FCF0-41EB-B385-C8406629C96E}" type="pres">
      <dgm:prSet presAssocID="{BD3C3F7A-FF9B-43B4-BBE1-A44FF993B1CB}" presName="extraNode" presStyleLbl="node1" presStyleIdx="0" presStyleCnt="4"/>
      <dgm:spPr/>
    </dgm:pt>
    <dgm:pt modelId="{D1427B5F-5B6C-49B6-B7E3-5AEE5F7705F4}" type="pres">
      <dgm:prSet presAssocID="{BD3C3F7A-FF9B-43B4-BBE1-A44FF993B1CB}" presName="dstNode" presStyleLbl="node1" presStyleIdx="0" presStyleCnt="4"/>
      <dgm:spPr/>
    </dgm:pt>
    <dgm:pt modelId="{5339D200-E7B4-4FA0-925F-DA37613AB818}" type="pres">
      <dgm:prSet presAssocID="{B29A62A0-CC73-4F22-97F1-5440A59D163E}" presName="text_1" presStyleLbl="node1" presStyleIdx="0" presStyleCnt="4">
        <dgm:presLayoutVars>
          <dgm:bulletEnabled val="1"/>
        </dgm:presLayoutVars>
      </dgm:prSet>
      <dgm:spPr/>
      <dgm:t>
        <a:bodyPr/>
        <a:lstStyle/>
        <a:p>
          <a:pPr rtl="1"/>
          <a:endParaRPr lang="ar-EG"/>
        </a:p>
      </dgm:t>
    </dgm:pt>
    <dgm:pt modelId="{C039230C-F8F0-46E6-8B65-55B27DC40466}" type="pres">
      <dgm:prSet presAssocID="{B29A62A0-CC73-4F22-97F1-5440A59D163E}" presName="accent_1" presStyleCnt="0"/>
      <dgm:spPr/>
    </dgm:pt>
    <dgm:pt modelId="{F5716AB6-E9A5-41EB-B4B0-49A69F8E8097}" type="pres">
      <dgm:prSet presAssocID="{B29A62A0-CC73-4F22-97F1-5440A59D163E}" presName="accentRepeatNode" presStyleLbl="solidFgAcc1" presStyleIdx="0" presStyleCnt="4"/>
      <dgm:spPr/>
    </dgm:pt>
    <dgm:pt modelId="{1DD3A7DF-8331-44E5-810F-6EB4C13D9FA5}" type="pres">
      <dgm:prSet presAssocID="{6AD100A8-60F4-4BB1-A12D-00FD3C31EC09}" presName="text_2" presStyleLbl="node1" presStyleIdx="1" presStyleCnt="4" custScaleX="99708" custScaleY="155896">
        <dgm:presLayoutVars>
          <dgm:bulletEnabled val="1"/>
        </dgm:presLayoutVars>
      </dgm:prSet>
      <dgm:spPr/>
      <dgm:t>
        <a:bodyPr/>
        <a:lstStyle/>
        <a:p>
          <a:pPr rtl="1"/>
          <a:endParaRPr lang="ar-EG"/>
        </a:p>
      </dgm:t>
    </dgm:pt>
    <dgm:pt modelId="{BDACD3CE-3E67-471B-BD5F-3117972901A4}" type="pres">
      <dgm:prSet presAssocID="{6AD100A8-60F4-4BB1-A12D-00FD3C31EC09}" presName="accent_2" presStyleCnt="0"/>
      <dgm:spPr/>
    </dgm:pt>
    <dgm:pt modelId="{63CB29F8-ECFB-4396-A21D-387C4B1C8759}" type="pres">
      <dgm:prSet presAssocID="{6AD100A8-60F4-4BB1-A12D-00FD3C31EC09}" presName="accentRepeatNode" presStyleLbl="solidFgAcc1" presStyleIdx="1" presStyleCnt="4"/>
      <dgm:spPr/>
    </dgm:pt>
    <dgm:pt modelId="{5FB128CD-D842-48E6-A548-A57D9AD2D8A0}" type="pres">
      <dgm:prSet presAssocID="{180820F3-B77A-45B2-B57A-441CEE9A6E4B}" presName="text_3" presStyleLbl="node1" presStyleIdx="2" presStyleCnt="4">
        <dgm:presLayoutVars>
          <dgm:bulletEnabled val="1"/>
        </dgm:presLayoutVars>
      </dgm:prSet>
      <dgm:spPr/>
      <dgm:t>
        <a:bodyPr/>
        <a:lstStyle/>
        <a:p>
          <a:pPr rtl="1"/>
          <a:endParaRPr lang="ar-EG"/>
        </a:p>
      </dgm:t>
    </dgm:pt>
    <dgm:pt modelId="{3D1FC52C-AE69-47E4-B8C6-E53F8AF3D2FC}" type="pres">
      <dgm:prSet presAssocID="{180820F3-B77A-45B2-B57A-441CEE9A6E4B}" presName="accent_3" presStyleCnt="0"/>
      <dgm:spPr/>
    </dgm:pt>
    <dgm:pt modelId="{B29547B8-0414-428C-B5F2-2DBE6578B473}" type="pres">
      <dgm:prSet presAssocID="{180820F3-B77A-45B2-B57A-441CEE9A6E4B}" presName="accentRepeatNode" presStyleLbl="solidFgAcc1" presStyleIdx="2" presStyleCnt="4"/>
      <dgm:spPr/>
    </dgm:pt>
    <dgm:pt modelId="{B5BCA98A-D8C5-4EB3-A558-D169B4888D0B}" type="pres">
      <dgm:prSet presAssocID="{945DF672-CD4A-4368-9A06-CC87646C17D8}" presName="text_4" presStyleLbl="node1" presStyleIdx="3" presStyleCnt="4">
        <dgm:presLayoutVars>
          <dgm:bulletEnabled val="1"/>
        </dgm:presLayoutVars>
      </dgm:prSet>
      <dgm:spPr/>
      <dgm:t>
        <a:bodyPr/>
        <a:lstStyle/>
        <a:p>
          <a:pPr rtl="1"/>
          <a:endParaRPr lang="ar-EG"/>
        </a:p>
      </dgm:t>
    </dgm:pt>
    <dgm:pt modelId="{3CBC17AA-FBAB-4A55-889B-3180FFD5BD50}" type="pres">
      <dgm:prSet presAssocID="{945DF672-CD4A-4368-9A06-CC87646C17D8}" presName="accent_4" presStyleCnt="0"/>
      <dgm:spPr/>
    </dgm:pt>
    <dgm:pt modelId="{741F5264-3C5C-47B5-89F5-AC73941469D3}" type="pres">
      <dgm:prSet presAssocID="{945DF672-CD4A-4368-9A06-CC87646C17D8}" presName="accentRepeatNode" presStyleLbl="solidFgAcc1" presStyleIdx="3" presStyleCnt="4"/>
      <dgm:spPr/>
    </dgm:pt>
  </dgm:ptLst>
  <dgm:cxnLst>
    <dgm:cxn modelId="{D1811D60-E742-4238-9F38-B82FFB2ECD10}" srcId="{BD3C3F7A-FF9B-43B4-BBE1-A44FF993B1CB}" destId="{945DF672-CD4A-4368-9A06-CC87646C17D8}" srcOrd="3" destOrd="0" parTransId="{EC18239D-D021-4404-8349-36EE8265E9BF}" sibTransId="{DA4A2207-956B-4089-880A-330E3B4B6072}"/>
    <dgm:cxn modelId="{4B5552B0-9422-4B94-AF1A-392E5FC4E5D8}" srcId="{BD3C3F7A-FF9B-43B4-BBE1-A44FF993B1CB}" destId="{6AD100A8-60F4-4BB1-A12D-00FD3C31EC09}" srcOrd="1" destOrd="0" parTransId="{C7FE3729-C00E-4B61-828E-6C4AAE9A23B3}" sibTransId="{7C982BC3-FBD7-4B82-AAEB-5B02C0809353}"/>
    <dgm:cxn modelId="{16F57123-3060-4B97-B3E2-0EF935A94671}" type="presOf" srcId="{6AD100A8-60F4-4BB1-A12D-00FD3C31EC09}" destId="{1DD3A7DF-8331-44E5-810F-6EB4C13D9FA5}" srcOrd="0" destOrd="0" presId="urn:microsoft.com/office/officeart/2008/layout/VerticalCurvedList"/>
    <dgm:cxn modelId="{337D4131-A03C-4AE1-A04F-B9A043D675B9}" srcId="{BD3C3F7A-FF9B-43B4-BBE1-A44FF993B1CB}" destId="{180820F3-B77A-45B2-B57A-441CEE9A6E4B}" srcOrd="2" destOrd="0" parTransId="{D196C033-7F9F-4FAE-9CA6-DA0B98749F7E}" sibTransId="{FD18A635-7BEA-4992-8BA8-1B4DF9457995}"/>
    <dgm:cxn modelId="{F43C1C40-0DD6-47FA-A699-D23C9F13C716}" srcId="{BD3C3F7A-FF9B-43B4-BBE1-A44FF993B1CB}" destId="{B29A62A0-CC73-4F22-97F1-5440A59D163E}" srcOrd="0" destOrd="0" parTransId="{32AE82DD-AA51-41EA-B4E9-1CD2136D2A68}" sibTransId="{257D7E90-98F5-4C68-9E0A-227A59AD2AA6}"/>
    <dgm:cxn modelId="{3746E2A1-E6C9-4372-AFD4-4C262CA052A2}" type="presOf" srcId="{945DF672-CD4A-4368-9A06-CC87646C17D8}" destId="{B5BCA98A-D8C5-4EB3-A558-D169B4888D0B}" srcOrd="0" destOrd="0" presId="urn:microsoft.com/office/officeart/2008/layout/VerticalCurvedList"/>
    <dgm:cxn modelId="{3BAE6A90-9A80-4EFE-ACD5-112161248D99}" type="presOf" srcId="{B29A62A0-CC73-4F22-97F1-5440A59D163E}" destId="{5339D200-E7B4-4FA0-925F-DA37613AB818}" srcOrd="0" destOrd="0" presId="urn:microsoft.com/office/officeart/2008/layout/VerticalCurvedList"/>
    <dgm:cxn modelId="{26B41B8F-F563-46EB-AEC6-CA83E9333678}" type="presOf" srcId="{BD3C3F7A-FF9B-43B4-BBE1-A44FF993B1CB}" destId="{5D18A71C-8053-43EF-99CC-24C343DB9655}" srcOrd="0" destOrd="0" presId="urn:microsoft.com/office/officeart/2008/layout/VerticalCurvedList"/>
    <dgm:cxn modelId="{72B8D8A7-9A4B-4354-8103-194CFA3BCEAD}" type="presOf" srcId="{257D7E90-98F5-4C68-9E0A-227A59AD2AA6}" destId="{699BE9FC-E5EF-4631-8C73-EE849F03E2B0}" srcOrd="0" destOrd="0" presId="urn:microsoft.com/office/officeart/2008/layout/VerticalCurvedList"/>
    <dgm:cxn modelId="{1E12FF46-EC03-48A9-AC0B-E2C1C526BB48}" type="presOf" srcId="{180820F3-B77A-45B2-B57A-441CEE9A6E4B}" destId="{5FB128CD-D842-48E6-A548-A57D9AD2D8A0}" srcOrd="0" destOrd="0" presId="urn:microsoft.com/office/officeart/2008/layout/VerticalCurvedList"/>
    <dgm:cxn modelId="{33A683C6-E4E0-4D74-9703-362E13A71321}" type="presParOf" srcId="{5D18A71C-8053-43EF-99CC-24C343DB9655}" destId="{B5929030-9ACB-4188-A344-34202910DD2D}" srcOrd="0" destOrd="0" presId="urn:microsoft.com/office/officeart/2008/layout/VerticalCurvedList"/>
    <dgm:cxn modelId="{C48608A4-C2D4-4EF2-9F89-6010F2106063}" type="presParOf" srcId="{B5929030-9ACB-4188-A344-34202910DD2D}" destId="{665400BE-8967-418D-917D-B9BB4A137C91}" srcOrd="0" destOrd="0" presId="urn:microsoft.com/office/officeart/2008/layout/VerticalCurvedList"/>
    <dgm:cxn modelId="{DD7EEBA0-751E-4A2F-AA57-D6A28A0FB1B6}" type="presParOf" srcId="{665400BE-8967-418D-917D-B9BB4A137C91}" destId="{4B2313B0-5B98-4256-B235-B5C1159650FA}" srcOrd="0" destOrd="0" presId="urn:microsoft.com/office/officeart/2008/layout/VerticalCurvedList"/>
    <dgm:cxn modelId="{16710FA3-FC80-4D1F-B42F-1AC02468388B}" type="presParOf" srcId="{665400BE-8967-418D-917D-B9BB4A137C91}" destId="{699BE9FC-E5EF-4631-8C73-EE849F03E2B0}" srcOrd="1" destOrd="0" presId="urn:microsoft.com/office/officeart/2008/layout/VerticalCurvedList"/>
    <dgm:cxn modelId="{5CA8D509-300C-4E00-BB21-74DFCB0345A2}" type="presParOf" srcId="{665400BE-8967-418D-917D-B9BB4A137C91}" destId="{B33622AE-FCF0-41EB-B385-C8406629C96E}" srcOrd="2" destOrd="0" presId="urn:microsoft.com/office/officeart/2008/layout/VerticalCurvedList"/>
    <dgm:cxn modelId="{9CC9DE25-D368-46C5-866D-ED1F86688AAD}" type="presParOf" srcId="{665400BE-8967-418D-917D-B9BB4A137C91}" destId="{D1427B5F-5B6C-49B6-B7E3-5AEE5F7705F4}" srcOrd="3" destOrd="0" presId="urn:microsoft.com/office/officeart/2008/layout/VerticalCurvedList"/>
    <dgm:cxn modelId="{33004304-7B52-4409-8B0A-59926D94CECF}" type="presParOf" srcId="{B5929030-9ACB-4188-A344-34202910DD2D}" destId="{5339D200-E7B4-4FA0-925F-DA37613AB818}" srcOrd="1" destOrd="0" presId="urn:microsoft.com/office/officeart/2008/layout/VerticalCurvedList"/>
    <dgm:cxn modelId="{4AF14A9D-A471-45E1-ABBA-5C99DFA2784B}" type="presParOf" srcId="{B5929030-9ACB-4188-A344-34202910DD2D}" destId="{C039230C-F8F0-46E6-8B65-55B27DC40466}" srcOrd="2" destOrd="0" presId="urn:microsoft.com/office/officeart/2008/layout/VerticalCurvedList"/>
    <dgm:cxn modelId="{46AAD208-BAFA-4C2A-ADF6-55024AC13189}" type="presParOf" srcId="{C039230C-F8F0-46E6-8B65-55B27DC40466}" destId="{F5716AB6-E9A5-41EB-B4B0-49A69F8E8097}" srcOrd="0" destOrd="0" presId="urn:microsoft.com/office/officeart/2008/layout/VerticalCurvedList"/>
    <dgm:cxn modelId="{4AA2E2D7-AFA1-4129-A04D-D3DD8934C675}" type="presParOf" srcId="{B5929030-9ACB-4188-A344-34202910DD2D}" destId="{1DD3A7DF-8331-44E5-810F-6EB4C13D9FA5}" srcOrd="3" destOrd="0" presId="urn:microsoft.com/office/officeart/2008/layout/VerticalCurvedList"/>
    <dgm:cxn modelId="{BBCC50FB-AB96-4608-BBC1-804EFF212BE7}" type="presParOf" srcId="{B5929030-9ACB-4188-A344-34202910DD2D}" destId="{BDACD3CE-3E67-471B-BD5F-3117972901A4}" srcOrd="4" destOrd="0" presId="urn:microsoft.com/office/officeart/2008/layout/VerticalCurvedList"/>
    <dgm:cxn modelId="{45E6758F-67B8-402A-9229-1A0EB243D29B}" type="presParOf" srcId="{BDACD3CE-3E67-471B-BD5F-3117972901A4}" destId="{63CB29F8-ECFB-4396-A21D-387C4B1C8759}" srcOrd="0" destOrd="0" presId="urn:microsoft.com/office/officeart/2008/layout/VerticalCurvedList"/>
    <dgm:cxn modelId="{3AA0A62A-0027-4A7D-ABAC-0010ACE95C25}" type="presParOf" srcId="{B5929030-9ACB-4188-A344-34202910DD2D}" destId="{5FB128CD-D842-48E6-A548-A57D9AD2D8A0}" srcOrd="5" destOrd="0" presId="urn:microsoft.com/office/officeart/2008/layout/VerticalCurvedList"/>
    <dgm:cxn modelId="{3E0CCFAD-990A-4DD4-A359-B307C8B39367}" type="presParOf" srcId="{B5929030-9ACB-4188-A344-34202910DD2D}" destId="{3D1FC52C-AE69-47E4-B8C6-E53F8AF3D2FC}" srcOrd="6" destOrd="0" presId="urn:microsoft.com/office/officeart/2008/layout/VerticalCurvedList"/>
    <dgm:cxn modelId="{127DF69E-5CA5-40CC-8EA3-17CA10FA449C}" type="presParOf" srcId="{3D1FC52C-AE69-47E4-B8C6-E53F8AF3D2FC}" destId="{B29547B8-0414-428C-B5F2-2DBE6578B473}" srcOrd="0" destOrd="0" presId="urn:microsoft.com/office/officeart/2008/layout/VerticalCurvedList"/>
    <dgm:cxn modelId="{0B69EF90-0118-4E23-802A-D8E8B71389FC}" type="presParOf" srcId="{B5929030-9ACB-4188-A344-34202910DD2D}" destId="{B5BCA98A-D8C5-4EB3-A558-D169B4888D0B}" srcOrd="7" destOrd="0" presId="urn:microsoft.com/office/officeart/2008/layout/VerticalCurvedList"/>
    <dgm:cxn modelId="{565FA30B-7432-4658-866D-6D8DC8B7133A}" type="presParOf" srcId="{B5929030-9ACB-4188-A344-34202910DD2D}" destId="{3CBC17AA-FBAB-4A55-889B-3180FFD5BD50}" srcOrd="8" destOrd="0" presId="urn:microsoft.com/office/officeart/2008/layout/VerticalCurvedList"/>
    <dgm:cxn modelId="{7E9260DF-B09E-4BFD-9748-2D137ABEB391}" type="presParOf" srcId="{3CBC17AA-FBAB-4A55-889B-3180FFD5BD50}" destId="{741F5264-3C5C-47B5-89F5-AC73941469D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953263E-D997-4C2F-BDD9-9D2286767125}"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823A74-842C-4A88-9754-EC5E4D5CD41E}">
      <dgm:prSet phldrT="[Text]" custT="1"/>
      <dgm:spPr/>
      <dgm:t>
        <a:bodyPr/>
        <a:lstStyle/>
        <a:p>
          <a:pPr rtl="0"/>
          <a:r>
            <a:rPr lang="ar-SA" sz="2400" dirty="0" smtClean="0"/>
            <a:t>ألا تكون الصور المفردة صغيرة جدا، ليتمكن التلميذ من ملاحظتها بسهولة والتعرف عليها.</a:t>
          </a:r>
          <a:endParaRPr lang="en-US" sz="2400" dirty="0"/>
        </a:p>
      </dgm:t>
    </dgm:pt>
    <dgm:pt modelId="{6A86C449-D218-48CE-AA4C-D6CBF715E657}" type="parTrans" cxnId="{1FFB0EE0-732B-478C-8415-6A5327D19267}">
      <dgm:prSet/>
      <dgm:spPr/>
      <dgm:t>
        <a:bodyPr/>
        <a:lstStyle/>
        <a:p>
          <a:endParaRPr lang="en-US" sz="2000"/>
        </a:p>
      </dgm:t>
    </dgm:pt>
    <dgm:pt modelId="{A437EAE4-9681-4CA3-9DCB-9215B5D0112D}" type="sibTrans" cxnId="{1FFB0EE0-732B-478C-8415-6A5327D19267}">
      <dgm:prSet/>
      <dgm:spPr/>
      <dgm:t>
        <a:bodyPr/>
        <a:lstStyle/>
        <a:p>
          <a:endParaRPr lang="en-US" sz="2000"/>
        </a:p>
      </dgm:t>
    </dgm:pt>
    <dgm:pt modelId="{97EC1084-8665-4EDB-A462-26976D73AEFE}">
      <dgm:prSet phldrT="[Text]" custT="1"/>
      <dgm:spPr/>
      <dgm:t>
        <a:bodyPr/>
        <a:lstStyle/>
        <a:p>
          <a:r>
            <a:rPr lang="ar-SA" sz="2400" dirty="0" smtClean="0"/>
            <a:t>ألا تحتوى القصة على الكثير من الصور المفردة ليسهل على التلميذ إدراك العلاقة العامة.</a:t>
          </a:r>
          <a:endParaRPr lang="en-US" sz="2400" dirty="0"/>
        </a:p>
      </dgm:t>
    </dgm:pt>
    <dgm:pt modelId="{780CA87B-7204-41F5-A9B7-55F7C240B1D4}" type="parTrans" cxnId="{80E59B0B-B55A-4DAE-9C21-ABF7D38E845E}">
      <dgm:prSet/>
      <dgm:spPr/>
      <dgm:t>
        <a:bodyPr/>
        <a:lstStyle/>
        <a:p>
          <a:endParaRPr lang="en-US" sz="2000"/>
        </a:p>
      </dgm:t>
    </dgm:pt>
    <dgm:pt modelId="{CB098F50-F792-4E3C-A388-FD825C40A775}" type="sibTrans" cxnId="{80E59B0B-B55A-4DAE-9C21-ABF7D38E845E}">
      <dgm:prSet/>
      <dgm:spPr/>
      <dgm:t>
        <a:bodyPr/>
        <a:lstStyle/>
        <a:p>
          <a:endParaRPr lang="en-US" sz="2000"/>
        </a:p>
      </dgm:t>
    </dgm:pt>
    <dgm:pt modelId="{F6AB1E7B-AA79-49F3-A364-F22A76F29AE6}">
      <dgm:prSet phldrT="[Text]" custT="1"/>
      <dgm:spPr/>
      <dgm:t>
        <a:bodyPr/>
        <a:lstStyle/>
        <a:p>
          <a:r>
            <a:rPr lang="ar-SA" sz="2400" dirty="0" smtClean="0"/>
            <a:t>يلزم أن تكون الحدود بين الأشكال المتضمنة واضحة بحيث يمكن التمييز بينها.</a:t>
          </a:r>
          <a:endParaRPr lang="en-US" sz="2400" dirty="0"/>
        </a:p>
      </dgm:t>
    </dgm:pt>
    <dgm:pt modelId="{386F4834-320D-438F-9A3F-4C394C613550}" type="parTrans" cxnId="{B50CC8E3-BD1D-4460-A346-5882C788059C}">
      <dgm:prSet/>
      <dgm:spPr/>
      <dgm:t>
        <a:bodyPr/>
        <a:lstStyle/>
        <a:p>
          <a:endParaRPr lang="en-US" sz="2000"/>
        </a:p>
      </dgm:t>
    </dgm:pt>
    <dgm:pt modelId="{8A2FD9B0-E126-4E7C-BED9-8B1BCE27F134}" type="sibTrans" cxnId="{B50CC8E3-BD1D-4460-A346-5882C788059C}">
      <dgm:prSet/>
      <dgm:spPr/>
      <dgm:t>
        <a:bodyPr/>
        <a:lstStyle/>
        <a:p>
          <a:endParaRPr lang="en-US" sz="2000"/>
        </a:p>
      </dgm:t>
    </dgm:pt>
    <dgm:pt modelId="{92355FC5-7817-4750-9207-8B4F5DC00CB4}">
      <dgm:prSet phldrT="[Text]" custT="1"/>
      <dgm:spPr/>
      <dgm:t>
        <a:bodyPr/>
        <a:lstStyle/>
        <a:p>
          <a:r>
            <a:rPr lang="ar-SA" sz="2400" dirty="0" smtClean="0"/>
            <a:t>أن تكون أشخاص القصة في أعمار تتناسب مع أعمار التلاميذ أنفسهم.</a:t>
          </a:r>
          <a:endParaRPr lang="en-US" sz="2400" dirty="0"/>
        </a:p>
      </dgm:t>
    </dgm:pt>
    <dgm:pt modelId="{0932FCC0-F8BC-4ECF-AD74-EDB41EA4FC36}" type="parTrans" cxnId="{7FBE1E87-E97D-4FE3-A629-E54E129E6A9A}">
      <dgm:prSet/>
      <dgm:spPr/>
      <dgm:t>
        <a:bodyPr/>
        <a:lstStyle/>
        <a:p>
          <a:endParaRPr lang="en-US" sz="2000"/>
        </a:p>
      </dgm:t>
    </dgm:pt>
    <dgm:pt modelId="{DD595ADE-8CCA-47D1-811D-27257DCFB55F}" type="sibTrans" cxnId="{7FBE1E87-E97D-4FE3-A629-E54E129E6A9A}">
      <dgm:prSet/>
      <dgm:spPr/>
      <dgm:t>
        <a:bodyPr/>
        <a:lstStyle/>
        <a:p>
          <a:endParaRPr lang="en-US" sz="2000"/>
        </a:p>
      </dgm:t>
    </dgm:pt>
    <dgm:pt modelId="{31D00A91-586D-4BBA-B53B-46ACEFF27980}" type="pres">
      <dgm:prSet presAssocID="{0953263E-D997-4C2F-BDD9-9D2286767125}" presName="Name0" presStyleCnt="0">
        <dgm:presLayoutVars>
          <dgm:chMax val="7"/>
          <dgm:chPref val="7"/>
          <dgm:dir val="rev"/>
        </dgm:presLayoutVars>
      </dgm:prSet>
      <dgm:spPr/>
      <dgm:t>
        <a:bodyPr/>
        <a:lstStyle/>
        <a:p>
          <a:endParaRPr lang="en-US"/>
        </a:p>
      </dgm:t>
    </dgm:pt>
    <dgm:pt modelId="{BCE602F8-EFF3-4EB7-B703-6D88A0D14E77}" type="pres">
      <dgm:prSet presAssocID="{0953263E-D997-4C2F-BDD9-9D2286767125}" presName="Name1" presStyleCnt="0"/>
      <dgm:spPr/>
    </dgm:pt>
    <dgm:pt modelId="{A951D1D3-F97A-4169-BF37-6EEC0F0B95DB}" type="pres">
      <dgm:prSet presAssocID="{0953263E-D997-4C2F-BDD9-9D2286767125}" presName="cycle" presStyleCnt="0"/>
      <dgm:spPr/>
    </dgm:pt>
    <dgm:pt modelId="{4FF4169E-CAE2-4165-9D02-8A470882B995}" type="pres">
      <dgm:prSet presAssocID="{0953263E-D997-4C2F-BDD9-9D2286767125}" presName="srcNode" presStyleLbl="node1" presStyleIdx="0" presStyleCnt="4"/>
      <dgm:spPr/>
    </dgm:pt>
    <dgm:pt modelId="{8FA33163-8875-43DD-BDB8-2FA669C94BB2}" type="pres">
      <dgm:prSet presAssocID="{0953263E-D997-4C2F-BDD9-9D2286767125}" presName="conn" presStyleLbl="parChTrans1D2" presStyleIdx="0" presStyleCnt="1"/>
      <dgm:spPr/>
      <dgm:t>
        <a:bodyPr/>
        <a:lstStyle/>
        <a:p>
          <a:endParaRPr lang="en-US"/>
        </a:p>
      </dgm:t>
    </dgm:pt>
    <dgm:pt modelId="{2A9BAD6F-323F-4892-B49E-6A34BA03910A}" type="pres">
      <dgm:prSet presAssocID="{0953263E-D997-4C2F-BDD9-9D2286767125}" presName="extraNode" presStyleLbl="node1" presStyleIdx="0" presStyleCnt="4"/>
      <dgm:spPr/>
    </dgm:pt>
    <dgm:pt modelId="{621DD646-18FA-41D2-B458-CDFB78862ADB}" type="pres">
      <dgm:prSet presAssocID="{0953263E-D997-4C2F-BDD9-9D2286767125}" presName="dstNode" presStyleLbl="node1" presStyleIdx="0" presStyleCnt="4"/>
      <dgm:spPr/>
    </dgm:pt>
    <dgm:pt modelId="{229D91F6-88A6-4587-8C13-87CC4EDC8D29}" type="pres">
      <dgm:prSet presAssocID="{BA823A74-842C-4A88-9754-EC5E4D5CD41E}" presName="text_1" presStyleLbl="node1" presStyleIdx="0" presStyleCnt="4" custScaleY="130302">
        <dgm:presLayoutVars>
          <dgm:bulletEnabled val="1"/>
        </dgm:presLayoutVars>
      </dgm:prSet>
      <dgm:spPr/>
      <dgm:t>
        <a:bodyPr/>
        <a:lstStyle/>
        <a:p>
          <a:endParaRPr lang="en-US"/>
        </a:p>
      </dgm:t>
    </dgm:pt>
    <dgm:pt modelId="{EC685038-C61B-4244-B5D1-FA4C700FECDA}" type="pres">
      <dgm:prSet presAssocID="{BA823A74-842C-4A88-9754-EC5E4D5CD41E}" presName="accent_1" presStyleCnt="0"/>
      <dgm:spPr/>
    </dgm:pt>
    <dgm:pt modelId="{39A2EF12-B0E1-4137-9089-4008CFA6EB82}" type="pres">
      <dgm:prSet presAssocID="{BA823A74-842C-4A88-9754-EC5E4D5CD41E}" presName="accentRepeatNode" presStyleLbl="solidFgAcc1" presStyleIdx="0" presStyleCnt="4"/>
      <dgm:spPr/>
    </dgm:pt>
    <dgm:pt modelId="{CCC1F2D9-C9AD-4835-927D-5211D72AE961}" type="pres">
      <dgm:prSet presAssocID="{97EC1084-8665-4EDB-A462-26976D73AEFE}" presName="text_2" presStyleLbl="node1" presStyleIdx="1" presStyleCnt="4" custScaleY="173242">
        <dgm:presLayoutVars>
          <dgm:bulletEnabled val="1"/>
        </dgm:presLayoutVars>
      </dgm:prSet>
      <dgm:spPr/>
      <dgm:t>
        <a:bodyPr/>
        <a:lstStyle/>
        <a:p>
          <a:endParaRPr lang="en-US"/>
        </a:p>
      </dgm:t>
    </dgm:pt>
    <dgm:pt modelId="{680952FB-A3F2-4E53-B565-EAF976CB1F99}" type="pres">
      <dgm:prSet presAssocID="{97EC1084-8665-4EDB-A462-26976D73AEFE}" presName="accent_2" presStyleCnt="0"/>
      <dgm:spPr/>
    </dgm:pt>
    <dgm:pt modelId="{0A51C9AE-7228-4C00-8927-482213EDEAFB}" type="pres">
      <dgm:prSet presAssocID="{97EC1084-8665-4EDB-A462-26976D73AEFE}" presName="accentRepeatNode" presStyleLbl="solidFgAcc1" presStyleIdx="1" presStyleCnt="4"/>
      <dgm:spPr/>
    </dgm:pt>
    <dgm:pt modelId="{BA80E5DA-A3A6-4F48-A46F-163E355FE2FF}" type="pres">
      <dgm:prSet presAssocID="{F6AB1E7B-AA79-49F3-A364-F22A76F29AE6}" presName="text_3" presStyleLbl="node1" presStyleIdx="2" presStyleCnt="4" custScaleY="151772">
        <dgm:presLayoutVars>
          <dgm:bulletEnabled val="1"/>
        </dgm:presLayoutVars>
      </dgm:prSet>
      <dgm:spPr/>
      <dgm:t>
        <a:bodyPr/>
        <a:lstStyle/>
        <a:p>
          <a:endParaRPr lang="en-US"/>
        </a:p>
      </dgm:t>
    </dgm:pt>
    <dgm:pt modelId="{CD8A8D97-5991-443A-997F-00E33449526F}" type="pres">
      <dgm:prSet presAssocID="{F6AB1E7B-AA79-49F3-A364-F22A76F29AE6}" presName="accent_3" presStyleCnt="0"/>
      <dgm:spPr/>
    </dgm:pt>
    <dgm:pt modelId="{50C4EB41-EAD9-40CD-A277-8FA11E7FD7DC}" type="pres">
      <dgm:prSet presAssocID="{F6AB1E7B-AA79-49F3-A364-F22A76F29AE6}" presName="accentRepeatNode" presStyleLbl="solidFgAcc1" presStyleIdx="2" presStyleCnt="4"/>
      <dgm:spPr/>
    </dgm:pt>
    <dgm:pt modelId="{B5F58911-8954-4CA9-AA94-394DDF653881}" type="pres">
      <dgm:prSet presAssocID="{92355FC5-7817-4750-9207-8B4F5DC00CB4}" presName="text_4" presStyleLbl="node1" presStyleIdx="3" presStyleCnt="4" custScaleY="153518">
        <dgm:presLayoutVars>
          <dgm:bulletEnabled val="1"/>
        </dgm:presLayoutVars>
      </dgm:prSet>
      <dgm:spPr/>
      <dgm:t>
        <a:bodyPr/>
        <a:lstStyle/>
        <a:p>
          <a:endParaRPr lang="en-US"/>
        </a:p>
      </dgm:t>
    </dgm:pt>
    <dgm:pt modelId="{1C6F3480-F1A8-4D99-A8A2-D384960A08A9}" type="pres">
      <dgm:prSet presAssocID="{92355FC5-7817-4750-9207-8B4F5DC00CB4}" presName="accent_4" presStyleCnt="0"/>
      <dgm:spPr/>
    </dgm:pt>
    <dgm:pt modelId="{6AA49573-D792-42FA-B0E7-FFBC317E2899}" type="pres">
      <dgm:prSet presAssocID="{92355FC5-7817-4750-9207-8B4F5DC00CB4}" presName="accentRepeatNode" presStyleLbl="solidFgAcc1" presStyleIdx="3" presStyleCnt="4"/>
      <dgm:spPr/>
    </dgm:pt>
  </dgm:ptLst>
  <dgm:cxnLst>
    <dgm:cxn modelId="{70392A6E-CE11-4FCE-B9C2-E1BBDFB450D1}" type="presOf" srcId="{97EC1084-8665-4EDB-A462-26976D73AEFE}" destId="{CCC1F2D9-C9AD-4835-927D-5211D72AE961}" srcOrd="0" destOrd="0" presId="urn:microsoft.com/office/officeart/2008/layout/VerticalCurvedList"/>
    <dgm:cxn modelId="{DD4564EB-508E-4E8D-9743-C1A216913421}" type="presOf" srcId="{0953263E-D997-4C2F-BDD9-9D2286767125}" destId="{31D00A91-586D-4BBA-B53B-46ACEFF27980}" srcOrd="0" destOrd="0" presId="urn:microsoft.com/office/officeart/2008/layout/VerticalCurvedList"/>
    <dgm:cxn modelId="{1FFB0EE0-732B-478C-8415-6A5327D19267}" srcId="{0953263E-D997-4C2F-BDD9-9D2286767125}" destId="{BA823A74-842C-4A88-9754-EC5E4D5CD41E}" srcOrd="0" destOrd="0" parTransId="{6A86C449-D218-48CE-AA4C-D6CBF715E657}" sibTransId="{A437EAE4-9681-4CA3-9DCB-9215B5D0112D}"/>
    <dgm:cxn modelId="{9D7841E0-836D-4169-9DC8-DF8A3605F994}" type="presOf" srcId="{92355FC5-7817-4750-9207-8B4F5DC00CB4}" destId="{B5F58911-8954-4CA9-AA94-394DDF653881}" srcOrd="0" destOrd="0" presId="urn:microsoft.com/office/officeart/2008/layout/VerticalCurvedList"/>
    <dgm:cxn modelId="{7B8B5862-D906-4178-817A-EF00CE2CFC57}" type="presOf" srcId="{A437EAE4-9681-4CA3-9DCB-9215B5D0112D}" destId="{8FA33163-8875-43DD-BDB8-2FA669C94BB2}" srcOrd="0" destOrd="0" presId="urn:microsoft.com/office/officeart/2008/layout/VerticalCurvedList"/>
    <dgm:cxn modelId="{B50CC8E3-BD1D-4460-A346-5882C788059C}" srcId="{0953263E-D997-4C2F-BDD9-9D2286767125}" destId="{F6AB1E7B-AA79-49F3-A364-F22A76F29AE6}" srcOrd="2" destOrd="0" parTransId="{386F4834-320D-438F-9A3F-4C394C613550}" sibTransId="{8A2FD9B0-E126-4E7C-BED9-8B1BCE27F134}"/>
    <dgm:cxn modelId="{811CC65B-640C-48C1-B6F0-4BAD557BB18A}" type="presOf" srcId="{BA823A74-842C-4A88-9754-EC5E4D5CD41E}" destId="{229D91F6-88A6-4587-8C13-87CC4EDC8D29}" srcOrd="0" destOrd="0" presId="urn:microsoft.com/office/officeart/2008/layout/VerticalCurvedList"/>
    <dgm:cxn modelId="{80E59B0B-B55A-4DAE-9C21-ABF7D38E845E}" srcId="{0953263E-D997-4C2F-BDD9-9D2286767125}" destId="{97EC1084-8665-4EDB-A462-26976D73AEFE}" srcOrd="1" destOrd="0" parTransId="{780CA87B-7204-41F5-A9B7-55F7C240B1D4}" sibTransId="{CB098F50-F792-4E3C-A388-FD825C40A775}"/>
    <dgm:cxn modelId="{14E5A9A7-DB6A-4DB0-B41C-041CD344358D}" type="presOf" srcId="{F6AB1E7B-AA79-49F3-A364-F22A76F29AE6}" destId="{BA80E5DA-A3A6-4F48-A46F-163E355FE2FF}" srcOrd="0" destOrd="0" presId="urn:microsoft.com/office/officeart/2008/layout/VerticalCurvedList"/>
    <dgm:cxn modelId="{7FBE1E87-E97D-4FE3-A629-E54E129E6A9A}" srcId="{0953263E-D997-4C2F-BDD9-9D2286767125}" destId="{92355FC5-7817-4750-9207-8B4F5DC00CB4}" srcOrd="3" destOrd="0" parTransId="{0932FCC0-F8BC-4ECF-AD74-EDB41EA4FC36}" sibTransId="{DD595ADE-8CCA-47D1-811D-27257DCFB55F}"/>
    <dgm:cxn modelId="{9972113C-D8BB-4298-9146-885C2DD8AB9C}" type="presParOf" srcId="{31D00A91-586D-4BBA-B53B-46ACEFF27980}" destId="{BCE602F8-EFF3-4EB7-B703-6D88A0D14E77}" srcOrd="0" destOrd="0" presId="urn:microsoft.com/office/officeart/2008/layout/VerticalCurvedList"/>
    <dgm:cxn modelId="{AB8A871F-6C7D-484C-B2BC-130CC59ED44E}" type="presParOf" srcId="{BCE602F8-EFF3-4EB7-B703-6D88A0D14E77}" destId="{A951D1D3-F97A-4169-BF37-6EEC0F0B95DB}" srcOrd="0" destOrd="0" presId="urn:microsoft.com/office/officeart/2008/layout/VerticalCurvedList"/>
    <dgm:cxn modelId="{DDC426FE-AFB0-44FE-BECB-4A4423F751BA}" type="presParOf" srcId="{A951D1D3-F97A-4169-BF37-6EEC0F0B95DB}" destId="{4FF4169E-CAE2-4165-9D02-8A470882B995}" srcOrd="0" destOrd="0" presId="urn:microsoft.com/office/officeart/2008/layout/VerticalCurvedList"/>
    <dgm:cxn modelId="{C8A244B1-A61C-4C69-8E1C-0986E3CCD156}" type="presParOf" srcId="{A951D1D3-F97A-4169-BF37-6EEC0F0B95DB}" destId="{8FA33163-8875-43DD-BDB8-2FA669C94BB2}" srcOrd="1" destOrd="0" presId="urn:microsoft.com/office/officeart/2008/layout/VerticalCurvedList"/>
    <dgm:cxn modelId="{1ADFEEF6-DA1D-433B-8043-A0B12012824D}" type="presParOf" srcId="{A951D1D3-F97A-4169-BF37-6EEC0F0B95DB}" destId="{2A9BAD6F-323F-4892-B49E-6A34BA03910A}" srcOrd="2" destOrd="0" presId="urn:microsoft.com/office/officeart/2008/layout/VerticalCurvedList"/>
    <dgm:cxn modelId="{D2B8A629-6368-4356-9FF3-A27B19788238}" type="presParOf" srcId="{A951D1D3-F97A-4169-BF37-6EEC0F0B95DB}" destId="{621DD646-18FA-41D2-B458-CDFB78862ADB}" srcOrd="3" destOrd="0" presId="urn:microsoft.com/office/officeart/2008/layout/VerticalCurvedList"/>
    <dgm:cxn modelId="{9DD4575D-DADC-4D13-83CF-ACB1F739814D}" type="presParOf" srcId="{BCE602F8-EFF3-4EB7-B703-6D88A0D14E77}" destId="{229D91F6-88A6-4587-8C13-87CC4EDC8D29}" srcOrd="1" destOrd="0" presId="urn:microsoft.com/office/officeart/2008/layout/VerticalCurvedList"/>
    <dgm:cxn modelId="{5F27FC36-3B70-482D-B866-2ADEB076169C}" type="presParOf" srcId="{BCE602F8-EFF3-4EB7-B703-6D88A0D14E77}" destId="{EC685038-C61B-4244-B5D1-FA4C700FECDA}" srcOrd="2" destOrd="0" presId="urn:microsoft.com/office/officeart/2008/layout/VerticalCurvedList"/>
    <dgm:cxn modelId="{B64DD84C-5C75-40EA-8C4E-4B213997D395}" type="presParOf" srcId="{EC685038-C61B-4244-B5D1-FA4C700FECDA}" destId="{39A2EF12-B0E1-4137-9089-4008CFA6EB82}" srcOrd="0" destOrd="0" presId="urn:microsoft.com/office/officeart/2008/layout/VerticalCurvedList"/>
    <dgm:cxn modelId="{88B8E709-58EB-4840-B8BD-6EBC2E2683A0}" type="presParOf" srcId="{BCE602F8-EFF3-4EB7-B703-6D88A0D14E77}" destId="{CCC1F2D9-C9AD-4835-927D-5211D72AE961}" srcOrd="3" destOrd="0" presId="urn:microsoft.com/office/officeart/2008/layout/VerticalCurvedList"/>
    <dgm:cxn modelId="{9310F677-BCFD-4A41-A804-A850AA06691C}" type="presParOf" srcId="{BCE602F8-EFF3-4EB7-B703-6D88A0D14E77}" destId="{680952FB-A3F2-4E53-B565-EAF976CB1F99}" srcOrd="4" destOrd="0" presId="urn:microsoft.com/office/officeart/2008/layout/VerticalCurvedList"/>
    <dgm:cxn modelId="{16889CED-4574-4D96-A0F5-F1A08291D841}" type="presParOf" srcId="{680952FB-A3F2-4E53-B565-EAF976CB1F99}" destId="{0A51C9AE-7228-4C00-8927-482213EDEAFB}" srcOrd="0" destOrd="0" presId="urn:microsoft.com/office/officeart/2008/layout/VerticalCurvedList"/>
    <dgm:cxn modelId="{3ACFD755-1A6B-490A-AC30-ABABB797C0E5}" type="presParOf" srcId="{BCE602F8-EFF3-4EB7-B703-6D88A0D14E77}" destId="{BA80E5DA-A3A6-4F48-A46F-163E355FE2FF}" srcOrd="5" destOrd="0" presId="urn:microsoft.com/office/officeart/2008/layout/VerticalCurvedList"/>
    <dgm:cxn modelId="{8864A3C6-5079-46EB-B2F5-7FD5391E9B91}" type="presParOf" srcId="{BCE602F8-EFF3-4EB7-B703-6D88A0D14E77}" destId="{CD8A8D97-5991-443A-997F-00E33449526F}" srcOrd="6" destOrd="0" presId="urn:microsoft.com/office/officeart/2008/layout/VerticalCurvedList"/>
    <dgm:cxn modelId="{836D161C-1104-451E-AE89-A2E566C10A86}" type="presParOf" srcId="{CD8A8D97-5991-443A-997F-00E33449526F}" destId="{50C4EB41-EAD9-40CD-A277-8FA11E7FD7DC}" srcOrd="0" destOrd="0" presId="urn:microsoft.com/office/officeart/2008/layout/VerticalCurvedList"/>
    <dgm:cxn modelId="{9AA11B71-53C8-41E5-9144-2BB47C3E54D2}" type="presParOf" srcId="{BCE602F8-EFF3-4EB7-B703-6D88A0D14E77}" destId="{B5F58911-8954-4CA9-AA94-394DDF653881}" srcOrd="7" destOrd="0" presId="urn:microsoft.com/office/officeart/2008/layout/VerticalCurvedList"/>
    <dgm:cxn modelId="{EEC651D8-988C-4D51-9D7B-E1B8F8204329}" type="presParOf" srcId="{BCE602F8-EFF3-4EB7-B703-6D88A0D14E77}" destId="{1C6F3480-F1A8-4D99-A8A2-D384960A08A9}" srcOrd="8" destOrd="0" presId="urn:microsoft.com/office/officeart/2008/layout/VerticalCurvedList"/>
    <dgm:cxn modelId="{0F85EA05-2D1F-465B-9DD4-5132D6B8B7DD}" type="presParOf" srcId="{1C6F3480-F1A8-4D99-A8A2-D384960A08A9}" destId="{6AA49573-D792-42FA-B0E7-FFBC317E2899}"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953263E-D997-4C2F-BDD9-9D2286767125}"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823A74-842C-4A88-9754-EC5E4D5CD41E}">
      <dgm:prSet phldrT="[Text]" custT="1"/>
      <dgm:spPr/>
      <dgm:t>
        <a:bodyPr/>
        <a:lstStyle/>
        <a:p>
          <a:pPr rtl="0"/>
          <a:r>
            <a:rPr lang="ar-SA" sz="2400" dirty="0" smtClean="0"/>
            <a:t>أن يتعلق المحتوى بالواقع الذي يعيشه التلميذ ليمكنه التعرف عليه.</a:t>
          </a:r>
          <a:endParaRPr lang="en-US" sz="2400" dirty="0"/>
        </a:p>
      </dgm:t>
    </dgm:pt>
    <dgm:pt modelId="{6A86C449-D218-48CE-AA4C-D6CBF715E657}" type="parTrans" cxnId="{1FFB0EE0-732B-478C-8415-6A5327D19267}">
      <dgm:prSet/>
      <dgm:spPr/>
      <dgm:t>
        <a:bodyPr/>
        <a:lstStyle/>
        <a:p>
          <a:endParaRPr lang="en-US" sz="2000"/>
        </a:p>
      </dgm:t>
    </dgm:pt>
    <dgm:pt modelId="{A437EAE4-9681-4CA3-9DCB-9215B5D0112D}" type="sibTrans" cxnId="{1FFB0EE0-732B-478C-8415-6A5327D19267}">
      <dgm:prSet/>
      <dgm:spPr/>
      <dgm:t>
        <a:bodyPr/>
        <a:lstStyle/>
        <a:p>
          <a:endParaRPr lang="en-US" sz="2000"/>
        </a:p>
      </dgm:t>
    </dgm:pt>
    <dgm:pt modelId="{97EC1084-8665-4EDB-A462-26976D73AEFE}">
      <dgm:prSet phldrT="[Text]" custT="1"/>
      <dgm:spPr/>
      <dgm:t>
        <a:bodyPr/>
        <a:lstStyle/>
        <a:p>
          <a:r>
            <a:rPr lang="ar-SA" sz="2400" dirty="0" smtClean="0"/>
            <a:t>أن يكون الموضوع المتناول مفيداً للتلاميذ.</a:t>
          </a:r>
          <a:endParaRPr lang="en-US" sz="2400" dirty="0"/>
        </a:p>
      </dgm:t>
    </dgm:pt>
    <dgm:pt modelId="{780CA87B-7204-41F5-A9B7-55F7C240B1D4}" type="parTrans" cxnId="{80E59B0B-B55A-4DAE-9C21-ABF7D38E845E}">
      <dgm:prSet/>
      <dgm:spPr/>
      <dgm:t>
        <a:bodyPr/>
        <a:lstStyle/>
        <a:p>
          <a:endParaRPr lang="en-US" sz="2000"/>
        </a:p>
      </dgm:t>
    </dgm:pt>
    <dgm:pt modelId="{CB098F50-F792-4E3C-A388-FD825C40A775}" type="sibTrans" cxnId="{80E59B0B-B55A-4DAE-9C21-ABF7D38E845E}">
      <dgm:prSet/>
      <dgm:spPr/>
      <dgm:t>
        <a:bodyPr/>
        <a:lstStyle/>
        <a:p>
          <a:endParaRPr lang="en-US" sz="2000"/>
        </a:p>
      </dgm:t>
    </dgm:pt>
    <dgm:pt modelId="{F6AB1E7B-AA79-49F3-A364-F22A76F29AE6}">
      <dgm:prSet phldrT="[Text]" custT="1"/>
      <dgm:spPr/>
      <dgm:t>
        <a:bodyPr/>
        <a:lstStyle/>
        <a:p>
          <a:r>
            <a:rPr lang="ar-SA" sz="2400" dirty="0" smtClean="0"/>
            <a:t>ألا تخرج الكلمات المستخدمة والجمل عن الثروة اللغوية للتلاميذ.</a:t>
          </a:r>
          <a:endParaRPr lang="en-US" sz="2400" dirty="0"/>
        </a:p>
      </dgm:t>
    </dgm:pt>
    <dgm:pt modelId="{386F4834-320D-438F-9A3F-4C394C613550}" type="parTrans" cxnId="{B50CC8E3-BD1D-4460-A346-5882C788059C}">
      <dgm:prSet/>
      <dgm:spPr/>
      <dgm:t>
        <a:bodyPr/>
        <a:lstStyle/>
        <a:p>
          <a:endParaRPr lang="en-US" sz="2000"/>
        </a:p>
      </dgm:t>
    </dgm:pt>
    <dgm:pt modelId="{8A2FD9B0-E126-4E7C-BED9-8B1BCE27F134}" type="sibTrans" cxnId="{B50CC8E3-BD1D-4460-A346-5882C788059C}">
      <dgm:prSet/>
      <dgm:spPr/>
      <dgm:t>
        <a:bodyPr/>
        <a:lstStyle/>
        <a:p>
          <a:endParaRPr lang="en-US" sz="2000"/>
        </a:p>
      </dgm:t>
    </dgm:pt>
    <dgm:pt modelId="{92355FC5-7817-4750-9207-8B4F5DC00CB4}">
      <dgm:prSet phldrT="[Text]" custT="1"/>
      <dgm:spPr/>
      <dgm:t>
        <a:bodyPr/>
        <a:lstStyle/>
        <a:p>
          <a:r>
            <a:rPr lang="ar-SA" sz="2400" dirty="0" smtClean="0"/>
            <a:t>أن يسهل استخدامها في لعب الأدوار من قبل التلاميذ.</a:t>
          </a:r>
          <a:endParaRPr lang="en-US" sz="2400" dirty="0"/>
        </a:p>
      </dgm:t>
    </dgm:pt>
    <dgm:pt modelId="{0932FCC0-F8BC-4ECF-AD74-EDB41EA4FC36}" type="parTrans" cxnId="{7FBE1E87-E97D-4FE3-A629-E54E129E6A9A}">
      <dgm:prSet/>
      <dgm:spPr/>
      <dgm:t>
        <a:bodyPr/>
        <a:lstStyle/>
        <a:p>
          <a:endParaRPr lang="en-US" sz="2000"/>
        </a:p>
      </dgm:t>
    </dgm:pt>
    <dgm:pt modelId="{DD595ADE-8CCA-47D1-811D-27257DCFB55F}" type="sibTrans" cxnId="{7FBE1E87-E97D-4FE3-A629-E54E129E6A9A}">
      <dgm:prSet/>
      <dgm:spPr/>
      <dgm:t>
        <a:bodyPr/>
        <a:lstStyle/>
        <a:p>
          <a:endParaRPr lang="en-US" sz="2000"/>
        </a:p>
      </dgm:t>
    </dgm:pt>
    <dgm:pt modelId="{0761285D-C3BD-411A-8201-41F163AEE2E6}">
      <dgm:prSet phldrT="[Text]" custT="1"/>
      <dgm:spPr/>
      <dgm:t>
        <a:bodyPr/>
        <a:lstStyle/>
        <a:p>
          <a:pPr rtl="0"/>
          <a:r>
            <a:rPr lang="ar-SA" sz="2400" dirty="0" smtClean="0"/>
            <a:t>ينبغي أن تبرز الخطوات الفردية للحدث بوضوح يمكن التلميذ من التفريق بينها </a:t>
          </a:r>
          <a:endParaRPr lang="en-US" sz="2400" dirty="0"/>
        </a:p>
      </dgm:t>
    </dgm:pt>
    <dgm:pt modelId="{0C511CD5-12D8-413E-95CA-92971971300B}" type="parTrans" cxnId="{ECB68715-DA95-4E39-88B7-700DB3EE8432}">
      <dgm:prSet/>
      <dgm:spPr/>
      <dgm:t>
        <a:bodyPr/>
        <a:lstStyle/>
        <a:p>
          <a:endParaRPr lang="en-US"/>
        </a:p>
      </dgm:t>
    </dgm:pt>
    <dgm:pt modelId="{3D9FD9DF-EB07-41FA-B1B5-E14FC6E61173}" type="sibTrans" cxnId="{ECB68715-DA95-4E39-88B7-700DB3EE8432}">
      <dgm:prSet/>
      <dgm:spPr/>
      <dgm:t>
        <a:bodyPr/>
        <a:lstStyle/>
        <a:p>
          <a:endParaRPr lang="en-US"/>
        </a:p>
      </dgm:t>
    </dgm:pt>
    <dgm:pt modelId="{31D00A91-586D-4BBA-B53B-46ACEFF27980}" type="pres">
      <dgm:prSet presAssocID="{0953263E-D997-4C2F-BDD9-9D2286767125}" presName="Name0" presStyleCnt="0">
        <dgm:presLayoutVars>
          <dgm:chMax val="7"/>
          <dgm:chPref val="7"/>
          <dgm:dir val="rev"/>
        </dgm:presLayoutVars>
      </dgm:prSet>
      <dgm:spPr/>
      <dgm:t>
        <a:bodyPr/>
        <a:lstStyle/>
        <a:p>
          <a:endParaRPr lang="en-US"/>
        </a:p>
      </dgm:t>
    </dgm:pt>
    <dgm:pt modelId="{BCE602F8-EFF3-4EB7-B703-6D88A0D14E77}" type="pres">
      <dgm:prSet presAssocID="{0953263E-D997-4C2F-BDD9-9D2286767125}" presName="Name1" presStyleCnt="0"/>
      <dgm:spPr/>
    </dgm:pt>
    <dgm:pt modelId="{A951D1D3-F97A-4169-BF37-6EEC0F0B95DB}" type="pres">
      <dgm:prSet presAssocID="{0953263E-D997-4C2F-BDD9-9D2286767125}" presName="cycle" presStyleCnt="0"/>
      <dgm:spPr/>
    </dgm:pt>
    <dgm:pt modelId="{4FF4169E-CAE2-4165-9D02-8A470882B995}" type="pres">
      <dgm:prSet presAssocID="{0953263E-D997-4C2F-BDD9-9D2286767125}" presName="srcNode" presStyleLbl="node1" presStyleIdx="0" presStyleCnt="5"/>
      <dgm:spPr/>
    </dgm:pt>
    <dgm:pt modelId="{8FA33163-8875-43DD-BDB8-2FA669C94BB2}" type="pres">
      <dgm:prSet presAssocID="{0953263E-D997-4C2F-BDD9-9D2286767125}" presName="conn" presStyleLbl="parChTrans1D2" presStyleIdx="0" presStyleCnt="1"/>
      <dgm:spPr/>
      <dgm:t>
        <a:bodyPr/>
        <a:lstStyle/>
        <a:p>
          <a:endParaRPr lang="en-US"/>
        </a:p>
      </dgm:t>
    </dgm:pt>
    <dgm:pt modelId="{2A9BAD6F-323F-4892-B49E-6A34BA03910A}" type="pres">
      <dgm:prSet presAssocID="{0953263E-D997-4C2F-BDD9-9D2286767125}" presName="extraNode" presStyleLbl="node1" presStyleIdx="0" presStyleCnt="5"/>
      <dgm:spPr/>
    </dgm:pt>
    <dgm:pt modelId="{621DD646-18FA-41D2-B458-CDFB78862ADB}" type="pres">
      <dgm:prSet presAssocID="{0953263E-D997-4C2F-BDD9-9D2286767125}" presName="dstNode" presStyleLbl="node1" presStyleIdx="0" presStyleCnt="5"/>
      <dgm:spPr/>
    </dgm:pt>
    <dgm:pt modelId="{229D91F6-88A6-4587-8C13-87CC4EDC8D29}" type="pres">
      <dgm:prSet presAssocID="{BA823A74-842C-4A88-9754-EC5E4D5CD41E}" presName="text_1" presStyleLbl="node1" presStyleIdx="0" presStyleCnt="5" custScaleY="130302">
        <dgm:presLayoutVars>
          <dgm:bulletEnabled val="1"/>
        </dgm:presLayoutVars>
      </dgm:prSet>
      <dgm:spPr/>
      <dgm:t>
        <a:bodyPr/>
        <a:lstStyle/>
        <a:p>
          <a:endParaRPr lang="en-US"/>
        </a:p>
      </dgm:t>
    </dgm:pt>
    <dgm:pt modelId="{EC685038-C61B-4244-B5D1-FA4C700FECDA}" type="pres">
      <dgm:prSet presAssocID="{BA823A74-842C-4A88-9754-EC5E4D5CD41E}" presName="accent_1" presStyleCnt="0"/>
      <dgm:spPr/>
    </dgm:pt>
    <dgm:pt modelId="{39A2EF12-B0E1-4137-9089-4008CFA6EB82}" type="pres">
      <dgm:prSet presAssocID="{BA823A74-842C-4A88-9754-EC5E4D5CD41E}" presName="accentRepeatNode" presStyleLbl="solidFgAcc1" presStyleIdx="0" presStyleCnt="5"/>
      <dgm:spPr/>
    </dgm:pt>
    <dgm:pt modelId="{B29708C3-B44A-49D5-8603-F11A1F44DDAE}" type="pres">
      <dgm:prSet presAssocID="{0761285D-C3BD-411A-8201-41F163AEE2E6}" presName="text_2" presStyleLbl="node1" presStyleIdx="1" presStyleCnt="5" custScaleY="130302">
        <dgm:presLayoutVars>
          <dgm:bulletEnabled val="1"/>
        </dgm:presLayoutVars>
      </dgm:prSet>
      <dgm:spPr/>
      <dgm:t>
        <a:bodyPr/>
        <a:lstStyle/>
        <a:p>
          <a:endParaRPr lang="en-US"/>
        </a:p>
      </dgm:t>
    </dgm:pt>
    <dgm:pt modelId="{6FE5D0DD-3AC4-4850-A3DB-D4C46AF996FF}" type="pres">
      <dgm:prSet presAssocID="{0761285D-C3BD-411A-8201-41F163AEE2E6}" presName="accent_2" presStyleCnt="0"/>
      <dgm:spPr/>
    </dgm:pt>
    <dgm:pt modelId="{8E560E30-104E-431F-95E5-E8FDFDB2FC7D}" type="pres">
      <dgm:prSet presAssocID="{0761285D-C3BD-411A-8201-41F163AEE2E6}" presName="accentRepeatNode" presStyleLbl="solidFgAcc1" presStyleIdx="1" presStyleCnt="5"/>
      <dgm:spPr/>
    </dgm:pt>
    <dgm:pt modelId="{7C817B2B-88D1-4FAB-8A26-3D03984A6197}" type="pres">
      <dgm:prSet presAssocID="{97EC1084-8665-4EDB-A462-26976D73AEFE}" presName="text_3" presStyleLbl="node1" presStyleIdx="2" presStyleCnt="5">
        <dgm:presLayoutVars>
          <dgm:bulletEnabled val="1"/>
        </dgm:presLayoutVars>
      </dgm:prSet>
      <dgm:spPr/>
      <dgm:t>
        <a:bodyPr/>
        <a:lstStyle/>
        <a:p>
          <a:endParaRPr lang="en-US"/>
        </a:p>
      </dgm:t>
    </dgm:pt>
    <dgm:pt modelId="{A3AF85DC-97BD-49CE-AD5D-7BB78603E4C5}" type="pres">
      <dgm:prSet presAssocID="{97EC1084-8665-4EDB-A462-26976D73AEFE}" presName="accent_3" presStyleCnt="0"/>
      <dgm:spPr/>
    </dgm:pt>
    <dgm:pt modelId="{0A51C9AE-7228-4C00-8927-482213EDEAFB}" type="pres">
      <dgm:prSet presAssocID="{97EC1084-8665-4EDB-A462-26976D73AEFE}" presName="accentRepeatNode" presStyleLbl="solidFgAcc1" presStyleIdx="2" presStyleCnt="5"/>
      <dgm:spPr/>
    </dgm:pt>
    <dgm:pt modelId="{6AF9E637-67CB-4C1D-8164-27FE73099DF0}" type="pres">
      <dgm:prSet presAssocID="{F6AB1E7B-AA79-49F3-A364-F22A76F29AE6}" presName="text_4" presStyleLbl="node1" presStyleIdx="3" presStyleCnt="5">
        <dgm:presLayoutVars>
          <dgm:bulletEnabled val="1"/>
        </dgm:presLayoutVars>
      </dgm:prSet>
      <dgm:spPr/>
      <dgm:t>
        <a:bodyPr/>
        <a:lstStyle/>
        <a:p>
          <a:endParaRPr lang="en-US"/>
        </a:p>
      </dgm:t>
    </dgm:pt>
    <dgm:pt modelId="{F411E95A-A07D-4E98-B8C5-75BC36D4989F}" type="pres">
      <dgm:prSet presAssocID="{F6AB1E7B-AA79-49F3-A364-F22A76F29AE6}" presName="accent_4" presStyleCnt="0"/>
      <dgm:spPr/>
    </dgm:pt>
    <dgm:pt modelId="{50C4EB41-EAD9-40CD-A277-8FA11E7FD7DC}" type="pres">
      <dgm:prSet presAssocID="{F6AB1E7B-AA79-49F3-A364-F22A76F29AE6}" presName="accentRepeatNode" presStyleLbl="solidFgAcc1" presStyleIdx="3" presStyleCnt="5"/>
      <dgm:spPr/>
    </dgm:pt>
    <dgm:pt modelId="{A9AA8701-9FF8-4EFD-9457-330FC2AB7C35}" type="pres">
      <dgm:prSet presAssocID="{92355FC5-7817-4750-9207-8B4F5DC00CB4}" presName="text_5" presStyleLbl="node1" presStyleIdx="4" presStyleCnt="5">
        <dgm:presLayoutVars>
          <dgm:bulletEnabled val="1"/>
        </dgm:presLayoutVars>
      </dgm:prSet>
      <dgm:spPr/>
      <dgm:t>
        <a:bodyPr/>
        <a:lstStyle/>
        <a:p>
          <a:endParaRPr lang="en-US"/>
        </a:p>
      </dgm:t>
    </dgm:pt>
    <dgm:pt modelId="{FC6B1D4C-4229-4992-BBC5-32D856914D59}" type="pres">
      <dgm:prSet presAssocID="{92355FC5-7817-4750-9207-8B4F5DC00CB4}" presName="accent_5" presStyleCnt="0"/>
      <dgm:spPr/>
    </dgm:pt>
    <dgm:pt modelId="{6AA49573-D792-42FA-B0E7-FFBC317E2899}" type="pres">
      <dgm:prSet presAssocID="{92355FC5-7817-4750-9207-8B4F5DC00CB4}" presName="accentRepeatNode" presStyleLbl="solidFgAcc1" presStyleIdx="4" presStyleCnt="5"/>
      <dgm:spPr/>
    </dgm:pt>
  </dgm:ptLst>
  <dgm:cxnLst>
    <dgm:cxn modelId="{83165EF8-BE8E-4915-94DB-DE2912C828C8}" type="presOf" srcId="{0761285D-C3BD-411A-8201-41F163AEE2E6}" destId="{B29708C3-B44A-49D5-8603-F11A1F44DDAE}" srcOrd="0" destOrd="0" presId="urn:microsoft.com/office/officeart/2008/layout/VerticalCurvedList"/>
    <dgm:cxn modelId="{8E136135-6273-4F58-B6A1-172CD6DC79DF}" type="presOf" srcId="{BA823A74-842C-4A88-9754-EC5E4D5CD41E}" destId="{229D91F6-88A6-4587-8C13-87CC4EDC8D29}" srcOrd="0" destOrd="0" presId="urn:microsoft.com/office/officeart/2008/layout/VerticalCurvedList"/>
    <dgm:cxn modelId="{4630798D-2507-4D0A-A64C-66A30F6B00E9}" type="presOf" srcId="{0953263E-D997-4C2F-BDD9-9D2286767125}" destId="{31D00A91-586D-4BBA-B53B-46ACEFF27980}" srcOrd="0" destOrd="0" presId="urn:microsoft.com/office/officeart/2008/layout/VerticalCurvedList"/>
    <dgm:cxn modelId="{1FFB0EE0-732B-478C-8415-6A5327D19267}" srcId="{0953263E-D997-4C2F-BDD9-9D2286767125}" destId="{BA823A74-842C-4A88-9754-EC5E4D5CD41E}" srcOrd="0" destOrd="0" parTransId="{6A86C449-D218-48CE-AA4C-D6CBF715E657}" sibTransId="{A437EAE4-9681-4CA3-9DCB-9215B5D0112D}"/>
    <dgm:cxn modelId="{ECB68715-DA95-4E39-88B7-700DB3EE8432}" srcId="{0953263E-D997-4C2F-BDD9-9D2286767125}" destId="{0761285D-C3BD-411A-8201-41F163AEE2E6}" srcOrd="1" destOrd="0" parTransId="{0C511CD5-12D8-413E-95CA-92971971300B}" sibTransId="{3D9FD9DF-EB07-41FA-B1B5-E14FC6E61173}"/>
    <dgm:cxn modelId="{B50CC8E3-BD1D-4460-A346-5882C788059C}" srcId="{0953263E-D997-4C2F-BDD9-9D2286767125}" destId="{F6AB1E7B-AA79-49F3-A364-F22A76F29AE6}" srcOrd="3" destOrd="0" parTransId="{386F4834-320D-438F-9A3F-4C394C613550}" sibTransId="{8A2FD9B0-E126-4E7C-BED9-8B1BCE27F134}"/>
    <dgm:cxn modelId="{0085A4F4-24B6-44AF-BD1D-FBB702F78B5E}" type="presOf" srcId="{92355FC5-7817-4750-9207-8B4F5DC00CB4}" destId="{A9AA8701-9FF8-4EFD-9457-330FC2AB7C35}" srcOrd="0" destOrd="0" presId="urn:microsoft.com/office/officeart/2008/layout/VerticalCurvedList"/>
    <dgm:cxn modelId="{81721DE2-A1A3-4B65-941E-AAF077FCFB3C}" type="presOf" srcId="{F6AB1E7B-AA79-49F3-A364-F22A76F29AE6}" destId="{6AF9E637-67CB-4C1D-8164-27FE73099DF0}" srcOrd="0" destOrd="0" presId="urn:microsoft.com/office/officeart/2008/layout/VerticalCurvedList"/>
    <dgm:cxn modelId="{80E59B0B-B55A-4DAE-9C21-ABF7D38E845E}" srcId="{0953263E-D997-4C2F-BDD9-9D2286767125}" destId="{97EC1084-8665-4EDB-A462-26976D73AEFE}" srcOrd="2" destOrd="0" parTransId="{780CA87B-7204-41F5-A9B7-55F7C240B1D4}" sibTransId="{CB098F50-F792-4E3C-A388-FD825C40A775}"/>
    <dgm:cxn modelId="{5B0941F4-2E3C-4464-ACC1-83F8D0CE2E39}" type="presOf" srcId="{97EC1084-8665-4EDB-A462-26976D73AEFE}" destId="{7C817B2B-88D1-4FAB-8A26-3D03984A6197}" srcOrd="0" destOrd="0" presId="urn:microsoft.com/office/officeart/2008/layout/VerticalCurvedList"/>
    <dgm:cxn modelId="{7FBE1E87-E97D-4FE3-A629-E54E129E6A9A}" srcId="{0953263E-D997-4C2F-BDD9-9D2286767125}" destId="{92355FC5-7817-4750-9207-8B4F5DC00CB4}" srcOrd="4" destOrd="0" parTransId="{0932FCC0-F8BC-4ECF-AD74-EDB41EA4FC36}" sibTransId="{DD595ADE-8CCA-47D1-811D-27257DCFB55F}"/>
    <dgm:cxn modelId="{C380AC8D-72BD-4C40-8179-03BCF5E7601A}" type="presOf" srcId="{A437EAE4-9681-4CA3-9DCB-9215B5D0112D}" destId="{8FA33163-8875-43DD-BDB8-2FA669C94BB2}" srcOrd="0" destOrd="0" presId="urn:microsoft.com/office/officeart/2008/layout/VerticalCurvedList"/>
    <dgm:cxn modelId="{FE4A3FE7-A584-49D6-B460-77A4A3CF9C06}" type="presParOf" srcId="{31D00A91-586D-4BBA-B53B-46ACEFF27980}" destId="{BCE602F8-EFF3-4EB7-B703-6D88A0D14E77}" srcOrd="0" destOrd="0" presId="urn:microsoft.com/office/officeart/2008/layout/VerticalCurvedList"/>
    <dgm:cxn modelId="{9BA818AA-4390-4AEC-8C2B-9768871BF5AD}" type="presParOf" srcId="{BCE602F8-EFF3-4EB7-B703-6D88A0D14E77}" destId="{A951D1D3-F97A-4169-BF37-6EEC0F0B95DB}" srcOrd="0" destOrd="0" presId="urn:microsoft.com/office/officeart/2008/layout/VerticalCurvedList"/>
    <dgm:cxn modelId="{C3282DD2-8620-448F-88C8-5D93E8B994DC}" type="presParOf" srcId="{A951D1D3-F97A-4169-BF37-6EEC0F0B95DB}" destId="{4FF4169E-CAE2-4165-9D02-8A470882B995}" srcOrd="0" destOrd="0" presId="urn:microsoft.com/office/officeart/2008/layout/VerticalCurvedList"/>
    <dgm:cxn modelId="{06DBD05A-7B41-4EBA-AF8C-5BD588ACF69F}" type="presParOf" srcId="{A951D1D3-F97A-4169-BF37-6EEC0F0B95DB}" destId="{8FA33163-8875-43DD-BDB8-2FA669C94BB2}" srcOrd="1" destOrd="0" presId="urn:microsoft.com/office/officeart/2008/layout/VerticalCurvedList"/>
    <dgm:cxn modelId="{07A2D104-CEB5-4D53-A40E-A12982A421EC}" type="presParOf" srcId="{A951D1D3-F97A-4169-BF37-6EEC0F0B95DB}" destId="{2A9BAD6F-323F-4892-B49E-6A34BA03910A}" srcOrd="2" destOrd="0" presId="urn:microsoft.com/office/officeart/2008/layout/VerticalCurvedList"/>
    <dgm:cxn modelId="{52A26F91-FE2F-4E6D-B450-3DCCCC142F6C}" type="presParOf" srcId="{A951D1D3-F97A-4169-BF37-6EEC0F0B95DB}" destId="{621DD646-18FA-41D2-B458-CDFB78862ADB}" srcOrd="3" destOrd="0" presId="urn:microsoft.com/office/officeart/2008/layout/VerticalCurvedList"/>
    <dgm:cxn modelId="{5C5EA3F1-B905-4746-BAFC-5D7E27B3BBAB}" type="presParOf" srcId="{BCE602F8-EFF3-4EB7-B703-6D88A0D14E77}" destId="{229D91F6-88A6-4587-8C13-87CC4EDC8D29}" srcOrd="1" destOrd="0" presId="urn:microsoft.com/office/officeart/2008/layout/VerticalCurvedList"/>
    <dgm:cxn modelId="{DDEE42C2-C775-44D4-8899-A50D3316A8B1}" type="presParOf" srcId="{BCE602F8-EFF3-4EB7-B703-6D88A0D14E77}" destId="{EC685038-C61B-4244-B5D1-FA4C700FECDA}" srcOrd="2" destOrd="0" presId="urn:microsoft.com/office/officeart/2008/layout/VerticalCurvedList"/>
    <dgm:cxn modelId="{AB85ACA5-68A1-4985-AEC8-D85F6DD058C2}" type="presParOf" srcId="{EC685038-C61B-4244-B5D1-FA4C700FECDA}" destId="{39A2EF12-B0E1-4137-9089-4008CFA6EB82}" srcOrd="0" destOrd="0" presId="urn:microsoft.com/office/officeart/2008/layout/VerticalCurvedList"/>
    <dgm:cxn modelId="{FDF2788D-5AA6-4A97-8D22-14B6362E381B}" type="presParOf" srcId="{BCE602F8-EFF3-4EB7-B703-6D88A0D14E77}" destId="{B29708C3-B44A-49D5-8603-F11A1F44DDAE}" srcOrd="3" destOrd="0" presId="urn:microsoft.com/office/officeart/2008/layout/VerticalCurvedList"/>
    <dgm:cxn modelId="{44F312B7-B039-457E-B2AA-BCE0D705D340}" type="presParOf" srcId="{BCE602F8-EFF3-4EB7-B703-6D88A0D14E77}" destId="{6FE5D0DD-3AC4-4850-A3DB-D4C46AF996FF}" srcOrd="4" destOrd="0" presId="urn:microsoft.com/office/officeart/2008/layout/VerticalCurvedList"/>
    <dgm:cxn modelId="{8B82C6AA-DB19-470E-AC85-6AC4E63DEC43}" type="presParOf" srcId="{6FE5D0DD-3AC4-4850-A3DB-D4C46AF996FF}" destId="{8E560E30-104E-431F-95E5-E8FDFDB2FC7D}" srcOrd="0" destOrd="0" presId="urn:microsoft.com/office/officeart/2008/layout/VerticalCurvedList"/>
    <dgm:cxn modelId="{CBF9DA3F-C064-4A43-B090-C2F2328A9D99}" type="presParOf" srcId="{BCE602F8-EFF3-4EB7-B703-6D88A0D14E77}" destId="{7C817B2B-88D1-4FAB-8A26-3D03984A6197}" srcOrd="5" destOrd="0" presId="urn:microsoft.com/office/officeart/2008/layout/VerticalCurvedList"/>
    <dgm:cxn modelId="{FB5793E9-A2B2-45E5-B920-E315895742A1}" type="presParOf" srcId="{BCE602F8-EFF3-4EB7-B703-6D88A0D14E77}" destId="{A3AF85DC-97BD-49CE-AD5D-7BB78603E4C5}" srcOrd="6" destOrd="0" presId="urn:microsoft.com/office/officeart/2008/layout/VerticalCurvedList"/>
    <dgm:cxn modelId="{7CA801D5-8E67-47BF-8263-442C5BA690F0}" type="presParOf" srcId="{A3AF85DC-97BD-49CE-AD5D-7BB78603E4C5}" destId="{0A51C9AE-7228-4C00-8927-482213EDEAFB}" srcOrd="0" destOrd="0" presId="urn:microsoft.com/office/officeart/2008/layout/VerticalCurvedList"/>
    <dgm:cxn modelId="{3F33D70C-A7A3-47E6-B91F-4E99531ECBF3}" type="presParOf" srcId="{BCE602F8-EFF3-4EB7-B703-6D88A0D14E77}" destId="{6AF9E637-67CB-4C1D-8164-27FE73099DF0}" srcOrd="7" destOrd="0" presId="urn:microsoft.com/office/officeart/2008/layout/VerticalCurvedList"/>
    <dgm:cxn modelId="{65C53B35-A4A3-401E-96E2-CE7CDC26B80E}" type="presParOf" srcId="{BCE602F8-EFF3-4EB7-B703-6D88A0D14E77}" destId="{F411E95A-A07D-4E98-B8C5-75BC36D4989F}" srcOrd="8" destOrd="0" presId="urn:microsoft.com/office/officeart/2008/layout/VerticalCurvedList"/>
    <dgm:cxn modelId="{33A35FAC-D15A-4819-9D0D-15874A67D4E1}" type="presParOf" srcId="{F411E95A-A07D-4E98-B8C5-75BC36D4989F}" destId="{50C4EB41-EAD9-40CD-A277-8FA11E7FD7DC}" srcOrd="0" destOrd="0" presId="urn:microsoft.com/office/officeart/2008/layout/VerticalCurvedList"/>
    <dgm:cxn modelId="{B76CA240-A5A5-4F4D-AC4A-6DE8C7694A85}" type="presParOf" srcId="{BCE602F8-EFF3-4EB7-B703-6D88A0D14E77}" destId="{A9AA8701-9FF8-4EFD-9457-330FC2AB7C35}" srcOrd="9" destOrd="0" presId="urn:microsoft.com/office/officeart/2008/layout/VerticalCurvedList"/>
    <dgm:cxn modelId="{80CAB4E6-D9AB-44D2-8F4B-58EDCE45D555}" type="presParOf" srcId="{BCE602F8-EFF3-4EB7-B703-6D88A0D14E77}" destId="{FC6B1D4C-4229-4992-BBC5-32D856914D59}" srcOrd="10" destOrd="0" presId="urn:microsoft.com/office/officeart/2008/layout/VerticalCurvedList"/>
    <dgm:cxn modelId="{FDBF394E-8D79-4012-A199-95F9988964B5}" type="presParOf" srcId="{FC6B1D4C-4229-4992-BBC5-32D856914D59}" destId="{6AA49573-D792-42FA-B0E7-FFBC317E2899}"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F7A580D-3D6A-44AB-AA18-62273F647C9C}" type="doc">
      <dgm:prSet loTypeId="urn:diagrams.loki3.com/VaryingWidthList+Icon" loCatId="list" qsTypeId="urn:microsoft.com/office/officeart/2005/8/quickstyle/simple1" qsCatId="simple" csTypeId="urn:microsoft.com/office/officeart/2005/8/colors/colorful4" csCatId="colorful" phldr="1"/>
      <dgm:spPr/>
      <dgm:t>
        <a:bodyPr/>
        <a:lstStyle/>
        <a:p>
          <a:pPr rtl="1"/>
          <a:endParaRPr lang="ar-EG"/>
        </a:p>
      </dgm:t>
    </dgm:pt>
    <dgm:pt modelId="{D27FD16B-94C9-4867-968C-770E90208518}">
      <dgm:prSet phldrT="[Text]"/>
      <dgm:spPr/>
      <dgm:t>
        <a:bodyPr/>
        <a:lstStyle/>
        <a:p>
          <a:pPr rtl="1"/>
          <a:r>
            <a:rPr lang="ar-EG" b="1" dirty="0" smtClean="0"/>
            <a:t>1- شرح اللعبة للتلاميذ المعاقين عقلياً، وبيان فكرتها وأهدافها، وتوضيح كيفية إجرائها، وما الذي سيفعله كل تلميذ أثناء تنفيذ اللعبة</a:t>
          </a:r>
          <a:r>
            <a:rPr lang="ar-SA" b="1" dirty="0" smtClean="0"/>
            <a:t>.</a:t>
          </a:r>
          <a:endParaRPr lang="ar-EG" b="1" dirty="0"/>
        </a:p>
      </dgm:t>
    </dgm:pt>
    <dgm:pt modelId="{B606CADB-FC29-45C1-8974-43F8F85F5963}" type="parTrans" cxnId="{095200D9-6072-487E-B2AD-337C0DFF4A2F}">
      <dgm:prSet/>
      <dgm:spPr/>
      <dgm:t>
        <a:bodyPr/>
        <a:lstStyle/>
        <a:p>
          <a:pPr rtl="1"/>
          <a:endParaRPr lang="ar-EG"/>
        </a:p>
      </dgm:t>
    </dgm:pt>
    <dgm:pt modelId="{C8D0006C-604B-456E-8323-2A9B89BA8E3F}" type="sibTrans" cxnId="{095200D9-6072-487E-B2AD-337C0DFF4A2F}">
      <dgm:prSet/>
      <dgm:spPr/>
      <dgm:t>
        <a:bodyPr/>
        <a:lstStyle/>
        <a:p>
          <a:pPr rtl="1"/>
          <a:endParaRPr lang="ar-EG"/>
        </a:p>
      </dgm:t>
    </dgm:pt>
    <dgm:pt modelId="{0DFED5D5-6084-4552-B3FD-859E18F5B2D9}">
      <dgm:prSet phldrT="[Text]"/>
      <dgm:spPr/>
      <dgm:t>
        <a:bodyPr/>
        <a:lstStyle/>
        <a:p>
          <a:pPr rtl="1"/>
          <a:r>
            <a:rPr lang="ar-EG" b="1" dirty="0" smtClean="0"/>
            <a:t>2- في أثناء تنفيذ اللعبة، يقوم المعلم بدور المرشد والموجه والمنظم للموقف التعليمي بكافة أبعاده، على أن تكون تعليماته مختصرة وواضحة.</a:t>
          </a:r>
          <a:endParaRPr lang="ar-EG" b="1" dirty="0"/>
        </a:p>
      </dgm:t>
    </dgm:pt>
    <dgm:pt modelId="{E25D2A71-540E-4DB2-A657-CAFDF488B2CC}" type="parTrans" cxnId="{FDD54E93-3534-4C11-A937-047FFF5C1B70}">
      <dgm:prSet/>
      <dgm:spPr/>
      <dgm:t>
        <a:bodyPr/>
        <a:lstStyle/>
        <a:p>
          <a:pPr rtl="1"/>
          <a:endParaRPr lang="ar-EG"/>
        </a:p>
      </dgm:t>
    </dgm:pt>
    <dgm:pt modelId="{08358627-BD0D-4725-AE85-76192A6E635B}" type="sibTrans" cxnId="{FDD54E93-3534-4C11-A937-047FFF5C1B70}">
      <dgm:prSet/>
      <dgm:spPr/>
      <dgm:t>
        <a:bodyPr/>
        <a:lstStyle/>
        <a:p>
          <a:pPr rtl="1"/>
          <a:endParaRPr lang="ar-EG"/>
        </a:p>
      </dgm:t>
    </dgm:pt>
    <dgm:pt modelId="{D72ADF6E-B823-4F6F-886F-9ACCDCE27DE1}">
      <dgm:prSet phldrT="[Text]"/>
      <dgm:spPr/>
      <dgm:t>
        <a:bodyPr/>
        <a:lstStyle/>
        <a:p>
          <a:pPr algn="r" rtl="1"/>
          <a:r>
            <a:rPr lang="ar-EG" b="1" dirty="0" smtClean="0"/>
            <a:t>3- كتابة العناصر الأساسية في اللعبة على السبورة.</a:t>
          </a:r>
          <a:endParaRPr lang="ar-EG" b="1" dirty="0"/>
        </a:p>
      </dgm:t>
    </dgm:pt>
    <dgm:pt modelId="{C1483DEE-3B94-48FB-B26E-40064E55A787}" type="parTrans" cxnId="{BC4B383E-1D69-4AB5-A9EF-C1EDF7E9FC86}">
      <dgm:prSet/>
      <dgm:spPr/>
      <dgm:t>
        <a:bodyPr/>
        <a:lstStyle/>
        <a:p>
          <a:pPr rtl="1"/>
          <a:endParaRPr lang="ar-EG"/>
        </a:p>
      </dgm:t>
    </dgm:pt>
    <dgm:pt modelId="{E2445A84-48AF-4797-A53F-A86A15F34550}" type="sibTrans" cxnId="{BC4B383E-1D69-4AB5-A9EF-C1EDF7E9FC86}">
      <dgm:prSet/>
      <dgm:spPr/>
      <dgm:t>
        <a:bodyPr/>
        <a:lstStyle/>
        <a:p>
          <a:pPr rtl="1"/>
          <a:endParaRPr lang="ar-EG"/>
        </a:p>
      </dgm:t>
    </dgm:pt>
    <dgm:pt modelId="{43F5C085-6403-4208-97A7-DAD52CEBB576}">
      <dgm:prSet phldrT="[Text]"/>
      <dgm:spPr/>
      <dgm:t>
        <a:bodyPr/>
        <a:lstStyle/>
        <a:p>
          <a:pPr algn="r" rtl="1"/>
          <a:r>
            <a:rPr lang="ar-EG" b="1" dirty="0" smtClean="0"/>
            <a:t>4- مساعدة التلاميذ على عدم الخروج عن قواعد اللعبة.</a:t>
          </a:r>
          <a:endParaRPr lang="ar-EG" b="1" dirty="0"/>
        </a:p>
      </dgm:t>
    </dgm:pt>
    <dgm:pt modelId="{7ABEBC40-6DF4-4A8A-8923-0BCDBB0EAB81}" type="parTrans" cxnId="{D387FBC5-5CD1-4A15-BFF2-7B3DBC6DCABB}">
      <dgm:prSet/>
      <dgm:spPr/>
      <dgm:t>
        <a:bodyPr/>
        <a:lstStyle/>
        <a:p>
          <a:pPr rtl="1"/>
          <a:endParaRPr lang="ar-EG"/>
        </a:p>
      </dgm:t>
    </dgm:pt>
    <dgm:pt modelId="{A1329040-5BA4-4FA5-915C-8E46C7BD197A}" type="sibTrans" cxnId="{D387FBC5-5CD1-4A15-BFF2-7B3DBC6DCABB}">
      <dgm:prSet/>
      <dgm:spPr/>
      <dgm:t>
        <a:bodyPr/>
        <a:lstStyle/>
        <a:p>
          <a:pPr rtl="1"/>
          <a:endParaRPr lang="ar-EG"/>
        </a:p>
      </dgm:t>
    </dgm:pt>
    <dgm:pt modelId="{4E692C71-3B4E-422E-A900-894FB3EE0A8C}" type="pres">
      <dgm:prSet presAssocID="{8F7A580D-3D6A-44AB-AA18-62273F647C9C}" presName="Name0" presStyleCnt="0">
        <dgm:presLayoutVars>
          <dgm:resizeHandles/>
        </dgm:presLayoutVars>
      </dgm:prSet>
      <dgm:spPr/>
      <dgm:t>
        <a:bodyPr/>
        <a:lstStyle/>
        <a:p>
          <a:pPr rtl="1"/>
          <a:endParaRPr lang="ar-EG"/>
        </a:p>
      </dgm:t>
    </dgm:pt>
    <dgm:pt modelId="{4C94B263-42FD-4EEB-B38A-737C51BD8435}" type="pres">
      <dgm:prSet presAssocID="{D27FD16B-94C9-4867-968C-770E90208518}" presName="text" presStyleLbl="node1" presStyleIdx="0" presStyleCnt="4" custScaleX="850566">
        <dgm:presLayoutVars>
          <dgm:bulletEnabled val="1"/>
        </dgm:presLayoutVars>
      </dgm:prSet>
      <dgm:spPr/>
      <dgm:t>
        <a:bodyPr/>
        <a:lstStyle/>
        <a:p>
          <a:pPr rtl="1"/>
          <a:endParaRPr lang="ar-EG"/>
        </a:p>
      </dgm:t>
    </dgm:pt>
    <dgm:pt modelId="{22D3A914-66C2-471E-99BF-4CC9143F02D9}" type="pres">
      <dgm:prSet presAssocID="{C8D0006C-604B-456E-8323-2A9B89BA8E3F}" presName="space" presStyleCnt="0"/>
      <dgm:spPr/>
    </dgm:pt>
    <dgm:pt modelId="{B24B0790-4CD4-4F93-8A2B-8438CADECCD6}" type="pres">
      <dgm:prSet presAssocID="{0DFED5D5-6084-4552-B3FD-859E18F5B2D9}" presName="text" presStyleLbl="node1" presStyleIdx="1" presStyleCnt="4" custScaleX="1143000">
        <dgm:presLayoutVars>
          <dgm:bulletEnabled val="1"/>
        </dgm:presLayoutVars>
      </dgm:prSet>
      <dgm:spPr/>
      <dgm:t>
        <a:bodyPr/>
        <a:lstStyle/>
        <a:p>
          <a:pPr rtl="1"/>
          <a:endParaRPr lang="ar-EG"/>
        </a:p>
      </dgm:t>
    </dgm:pt>
    <dgm:pt modelId="{026B7919-7634-43BA-BC96-3FA10F37D63A}" type="pres">
      <dgm:prSet presAssocID="{08358627-BD0D-4725-AE85-76192A6E635B}" presName="space" presStyleCnt="0"/>
      <dgm:spPr/>
    </dgm:pt>
    <dgm:pt modelId="{389B97C0-4D99-421B-9680-3CF93ED97F05}" type="pres">
      <dgm:prSet presAssocID="{D72ADF6E-B823-4F6F-886F-9ACCDCE27DE1}" presName="text" presStyleLbl="node1" presStyleIdx="2" presStyleCnt="4" custScaleX="1143000" custScaleY="60217">
        <dgm:presLayoutVars>
          <dgm:bulletEnabled val="1"/>
        </dgm:presLayoutVars>
      </dgm:prSet>
      <dgm:spPr/>
      <dgm:t>
        <a:bodyPr/>
        <a:lstStyle/>
        <a:p>
          <a:pPr rtl="1"/>
          <a:endParaRPr lang="ar-EG"/>
        </a:p>
      </dgm:t>
    </dgm:pt>
    <dgm:pt modelId="{8DEBF8C4-3A9D-4491-8BD4-EE52DD819C3E}" type="pres">
      <dgm:prSet presAssocID="{E2445A84-48AF-4797-A53F-A86A15F34550}" presName="space" presStyleCnt="0"/>
      <dgm:spPr/>
    </dgm:pt>
    <dgm:pt modelId="{65027CCD-790E-4EC8-865B-3DB0F3B5B4C0}" type="pres">
      <dgm:prSet presAssocID="{43F5C085-6403-4208-97A7-DAD52CEBB576}" presName="text" presStyleLbl="node1" presStyleIdx="3" presStyleCnt="4" custScaleX="1143000">
        <dgm:presLayoutVars>
          <dgm:bulletEnabled val="1"/>
        </dgm:presLayoutVars>
      </dgm:prSet>
      <dgm:spPr/>
      <dgm:t>
        <a:bodyPr/>
        <a:lstStyle/>
        <a:p>
          <a:pPr rtl="1"/>
          <a:endParaRPr lang="ar-EG"/>
        </a:p>
      </dgm:t>
    </dgm:pt>
  </dgm:ptLst>
  <dgm:cxnLst>
    <dgm:cxn modelId="{38F2E11B-1D9A-4D74-96E1-D4483B995D83}" type="presOf" srcId="{8F7A580D-3D6A-44AB-AA18-62273F647C9C}" destId="{4E692C71-3B4E-422E-A900-894FB3EE0A8C}" srcOrd="0" destOrd="0" presId="urn:diagrams.loki3.com/VaryingWidthList+Icon"/>
    <dgm:cxn modelId="{095200D9-6072-487E-B2AD-337C0DFF4A2F}" srcId="{8F7A580D-3D6A-44AB-AA18-62273F647C9C}" destId="{D27FD16B-94C9-4867-968C-770E90208518}" srcOrd="0" destOrd="0" parTransId="{B606CADB-FC29-45C1-8974-43F8F85F5963}" sibTransId="{C8D0006C-604B-456E-8323-2A9B89BA8E3F}"/>
    <dgm:cxn modelId="{D387FBC5-5CD1-4A15-BFF2-7B3DBC6DCABB}" srcId="{8F7A580D-3D6A-44AB-AA18-62273F647C9C}" destId="{43F5C085-6403-4208-97A7-DAD52CEBB576}" srcOrd="3" destOrd="0" parTransId="{7ABEBC40-6DF4-4A8A-8923-0BCDBB0EAB81}" sibTransId="{A1329040-5BA4-4FA5-915C-8E46C7BD197A}"/>
    <dgm:cxn modelId="{FCA76D0F-91C7-41D1-A65E-DFD6337AD3DC}" type="presOf" srcId="{D72ADF6E-B823-4F6F-886F-9ACCDCE27DE1}" destId="{389B97C0-4D99-421B-9680-3CF93ED97F05}" srcOrd="0" destOrd="0" presId="urn:diagrams.loki3.com/VaryingWidthList+Icon"/>
    <dgm:cxn modelId="{FDD54E93-3534-4C11-A937-047FFF5C1B70}" srcId="{8F7A580D-3D6A-44AB-AA18-62273F647C9C}" destId="{0DFED5D5-6084-4552-B3FD-859E18F5B2D9}" srcOrd="1" destOrd="0" parTransId="{E25D2A71-540E-4DB2-A657-CAFDF488B2CC}" sibTransId="{08358627-BD0D-4725-AE85-76192A6E635B}"/>
    <dgm:cxn modelId="{BC4B383E-1D69-4AB5-A9EF-C1EDF7E9FC86}" srcId="{8F7A580D-3D6A-44AB-AA18-62273F647C9C}" destId="{D72ADF6E-B823-4F6F-886F-9ACCDCE27DE1}" srcOrd="2" destOrd="0" parTransId="{C1483DEE-3B94-48FB-B26E-40064E55A787}" sibTransId="{E2445A84-48AF-4797-A53F-A86A15F34550}"/>
    <dgm:cxn modelId="{C118300B-B8C9-475A-857B-A544A15AEA42}" type="presOf" srcId="{0DFED5D5-6084-4552-B3FD-859E18F5B2D9}" destId="{B24B0790-4CD4-4F93-8A2B-8438CADECCD6}" srcOrd="0" destOrd="0" presId="urn:diagrams.loki3.com/VaryingWidthList+Icon"/>
    <dgm:cxn modelId="{1FC7D9D8-F077-41D4-9009-545C3502E23D}" type="presOf" srcId="{D27FD16B-94C9-4867-968C-770E90208518}" destId="{4C94B263-42FD-4EEB-B38A-737C51BD8435}" srcOrd="0" destOrd="0" presId="urn:diagrams.loki3.com/VaryingWidthList+Icon"/>
    <dgm:cxn modelId="{47D68D52-767D-47DD-9CAF-97B407EF0E1E}" type="presOf" srcId="{43F5C085-6403-4208-97A7-DAD52CEBB576}" destId="{65027CCD-790E-4EC8-865B-3DB0F3B5B4C0}" srcOrd="0" destOrd="0" presId="urn:diagrams.loki3.com/VaryingWidthList+Icon"/>
    <dgm:cxn modelId="{CD3819E9-62D1-4543-816D-89A5C8B79A1E}" type="presParOf" srcId="{4E692C71-3B4E-422E-A900-894FB3EE0A8C}" destId="{4C94B263-42FD-4EEB-B38A-737C51BD8435}" srcOrd="0" destOrd="0" presId="urn:diagrams.loki3.com/VaryingWidthList+Icon"/>
    <dgm:cxn modelId="{623D784B-F019-4EFF-A8E8-E5AD25AD964C}" type="presParOf" srcId="{4E692C71-3B4E-422E-A900-894FB3EE0A8C}" destId="{22D3A914-66C2-471E-99BF-4CC9143F02D9}" srcOrd="1" destOrd="0" presId="urn:diagrams.loki3.com/VaryingWidthList+Icon"/>
    <dgm:cxn modelId="{7CB60E66-1A47-45B0-B0BD-A02ECE825EA4}" type="presParOf" srcId="{4E692C71-3B4E-422E-A900-894FB3EE0A8C}" destId="{B24B0790-4CD4-4F93-8A2B-8438CADECCD6}" srcOrd="2" destOrd="0" presId="urn:diagrams.loki3.com/VaryingWidthList+Icon"/>
    <dgm:cxn modelId="{04D8785B-9539-4F68-A451-404CD953A3F1}" type="presParOf" srcId="{4E692C71-3B4E-422E-A900-894FB3EE0A8C}" destId="{026B7919-7634-43BA-BC96-3FA10F37D63A}" srcOrd="3" destOrd="0" presId="urn:diagrams.loki3.com/VaryingWidthList+Icon"/>
    <dgm:cxn modelId="{94CE7247-5CCE-4E43-8C7C-D40058BB68EF}" type="presParOf" srcId="{4E692C71-3B4E-422E-A900-894FB3EE0A8C}" destId="{389B97C0-4D99-421B-9680-3CF93ED97F05}" srcOrd="4" destOrd="0" presId="urn:diagrams.loki3.com/VaryingWidthList+Icon"/>
    <dgm:cxn modelId="{5DC052E3-2140-4D85-8DA8-3E07B7A866FF}" type="presParOf" srcId="{4E692C71-3B4E-422E-A900-894FB3EE0A8C}" destId="{8DEBF8C4-3A9D-4491-8BD4-EE52DD819C3E}" srcOrd="5" destOrd="0" presId="urn:diagrams.loki3.com/VaryingWidthList+Icon"/>
    <dgm:cxn modelId="{E9635FDE-BFA1-4B24-B0BD-F35D67516090}" type="presParOf" srcId="{4E692C71-3B4E-422E-A900-894FB3EE0A8C}" destId="{65027CCD-790E-4EC8-865B-3DB0F3B5B4C0}" srcOrd="6" destOrd="0" presId="urn:diagrams.loki3.com/VaryingWidth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F7A580D-3D6A-44AB-AA18-62273F647C9C}" type="doc">
      <dgm:prSet loTypeId="urn:diagrams.loki3.com/VaryingWidthList+Icon" loCatId="list" qsTypeId="urn:microsoft.com/office/officeart/2005/8/quickstyle/simple1" qsCatId="simple" csTypeId="urn:microsoft.com/office/officeart/2005/8/colors/colorful4" csCatId="colorful" phldr="1"/>
      <dgm:spPr/>
      <dgm:t>
        <a:bodyPr/>
        <a:lstStyle/>
        <a:p>
          <a:pPr rtl="1"/>
          <a:endParaRPr lang="ar-EG"/>
        </a:p>
      </dgm:t>
    </dgm:pt>
    <dgm:pt modelId="{D27FD16B-94C9-4867-968C-770E90208518}">
      <dgm:prSet phldrT="[Text]" custT="1"/>
      <dgm:spPr/>
      <dgm:t>
        <a:bodyPr/>
        <a:lstStyle/>
        <a:p>
          <a:pPr rtl="1"/>
          <a:r>
            <a:rPr lang="ar-EG" sz="3200" b="1" dirty="0" smtClean="0"/>
            <a:t>5- السؤال بين آن وآخر عن جوهر اللعبة، والهدف منها، فهذا يعين هؤلاء التلاميذ على التركيز في اللعبة.</a:t>
          </a:r>
          <a:endParaRPr lang="ar-EG" sz="3200" b="1" dirty="0"/>
        </a:p>
      </dgm:t>
    </dgm:pt>
    <dgm:pt modelId="{B606CADB-FC29-45C1-8974-43F8F85F5963}" type="parTrans" cxnId="{095200D9-6072-487E-B2AD-337C0DFF4A2F}">
      <dgm:prSet/>
      <dgm:spPr/>
      <dgm:t>
        <a:bodyPr/>
        <a:lstStyle/>
        <a:p>
          <a:pPr rtl="1"/>
          <a:endParaRPr lang="ar-EG"/>
        </a:p>
      </dgm:t>
    </dgm:pt>
    <dgm:pt modelId="{C8D0006C-604B-456E-8323-2A9B89BA8E3F}" type="sibTrans" cxnId="{095200D9-6072-487E-B2AD-337C0DFF4A2F}">
      <dgm:prSet/>
      <dgm:spPr/>
      <dgm:t>
        <a:bodyPr/>
        <a:lstStyle/>
        <a:p>
          <a:pPr rtl="1"/>
          <a:endParaRPr lang="ar-EG"/>
        </a:p>
      </dgm:t>
    </dgm:pt>
    <dgm:pt modelId="{0DFED5D5-6084-4552-B3FD-859E18F5B2D9}">
      <dgm:prSet phldrT="[Text]" custT="1"/>
      <dgm:spPr/>
      <dgm:t>
        <a:bodyPr/>
        <a:lstStyle/>
        <a:p>
          <a:pPr rtl="1"/>
          <a:r>
            <a:rPr lang="ar-EG" sz="3200" b="1" dirty="0" smtClean="0"/>
            <a:t>6- أن ينوع في الألعاب اللغوية ، ولا يسير على وتيرة واحدة.</a:t>
          </a:r>
          <a:endParaRPr lang="ar-EG" sz="3200" b="1" dirty="0"/>
        </a:p>
      </dgm:t>
    </dgm:pt>
    <dgm:pt modelId="{E25D2A71-540E-4DB2-A657-CAFDF488B2CC}" type="parTrans" cxnId="{FDD54E93-3534-4C11-A937-047FFF5C1B70}">
      <dgm:prSet/>
      <dgm:spPr/>
      <dgm:t>
        <a:bodyPr/>
        <a:lstStyle/>
        <a:p>
          <a:pPr rtl="1"/>
          <a:endParaRPr lang="ar-EG"/>
        </a:p>
      </dgm:t>
    </dgm:pt>
    <dgm:pt modelId="{08358627-BD0D-4725-AE85-76192A6E635B}" type="sibTrans" cxnId="{FDD54E93-3534-4C11-A937-047FFF5C1B70}">
      <dgm:prSet/>
      <dgm:spPr/>
      <dgm:t>
        <a:bodyPr/>
        <a:lstStyle/>
        <a:p>
          <a:pPr rtl="1"/>
          <a:endParaRPr lang="ar-EG"/>
        </a:p>
      </dgm:t>
    </dgm:pt>
    <dgm:pt modelId="{D72ADF6E-B823-4F6F-886F-9ACCDCE27DE1}">
      <dgm:prSet phldrT="[Text]"/>
      <dgm:spPr/>
      <dgm:t>
        <a:bodyPr/>
        <a:lstStyle/>
        <a:p>
          <a:pPr algn="r" rtl="1"/>
          <a:r>
            <a:rPr lang="ar-EG" b="1" dirty="0" smtClean="0"/>
            <a:t>7- الربط بين الألعاب اللغوية التي يصممها المعلم وبيئة هؤلاء التلاميذ.</a:t>
          </a:r>
          <a:endParaRPr lang="ar-EG" b="1" dirty="0"/>
        </a:p>
      </dgm:t>
    </dgm:pt>
    <dgm:pt modelId="{C1483DEE-3B94-48FB-B26E-40064E55A787}" type="parTrans" cxnId="{BC4B383E-1D69-4AB5-A9EF-C1EDF7E9FC86}">
      <dgm:prSet/>
      <dgm:spPr/>
      <dgm:t>
        <a:bodyPr/>
        <a:lstStyle/>
        <a:p>
          <a:pPr rtl="1"/>
          <a:endParaRPr lang="ar-EG"/>
        </a:p>
      </dgm:t>
    </dgm:pt>
    <dgm:pt modelId="{E2445A84-48AF-4797-A53F-A86A15F34550}" type="sibTrans" cxnId="{BC4B383E-1D69-4AB5-A9EF-C1EDF7E9FC86}">
      <dgm:prSet/>
      <dgm:spPr/>
      <dgm:t>
        <a:bodyPr/>
        <a:lstStyle/>
        <a:p>
          <a:pPr rtl="1"/>
          <a:endParaRPr lang="ar-EG"/>
        </a:p>
      </dgm:t>
    </dgm:pt>
    <dgm:pt modelId="{43F5C085-6403-4208-97A7-DAD52CEBB576}">
      <dgm:prSet phldrT="[Text]"/>
      <dgm:spPr/>
      <dgm:t>
        <a:bodyPr/>
        <a:lstStyle/>
        <a:p>
          <a:pPr algn="r" rtl="1"/>
          <a:r>
            <a:rPr lang="ar-EG" b="1" dirty="0" smtClean="0"/>
            <a:t>8- تقويم الألعاب اللغوية التي يتم تنفيذها وتحديد مدى تحقيقها للأهداف الموضوعة لها.</a:t>
          </a:r>
          <a:endParaRPr lang="ar-EG" b="1" dirty="0"/>
        </a:p>
      </dgm:t>
    </dgm:pt>
    <dgm:pt modelId="{7ABEBC40-6DF4-4A8A-8923-0BCDBB0EAB81}" type="parTrans" cxnId="{D387FBC5-5CD1-4A15-BFF2-7B3DBC6DCABB}">
      <dgm:prSet/>
      <dgm:spPr/>
      <dgm:t>
        <a:bodyPr/>
        <a:lstStyle/>
        <a:p>
          <a:pPr rtl="1"/>
          <a:endParaRPr lang="ar-EG"/>
        </a:p>
      </dgm:t>
    </dgm:pt>
    <dgm:pt modelId="{A1329040-5BA4-4FA5-915C-8E46C7BD197A}" type="sibTrans" cxnId="{D387FBC5-5CD1-4A15-BFF2-7B3DBC6DCABB}">
      <dgm:prSet/>
      <dgm:spPr/>
      <dgm:t>
        <a:bodyPr/>
        <a:lstStyle/>
        <a:p>
          <a:pPr rtl="1"/>
          <a:endParaRPr lang="ar-EG"/>
        </a:p>
      </dgm:t>
    </dgm:pt>
    <dgm:pt modelId="{4E692C71-3B4E-422E-A900-894FB3EE0A8C}" type="pres">
      <dgm:prSet presAssocID="{8F7A580D-3D6A-44AB-AA18-62273F647C9C}" presName="Name0" presStyleCnt="0">
        <dgm:presLayoutVars>
          <dgm:resizeHandles/>
        </dgm:presLayoutVars>
      </dgm:prSet>
      <dgm:spPr/>
      <dgm:t>
        <a:bodyPr/>
        <a:lstStyle/>
        <a:p>
          <a:pPr rtl="1"/>
          <a:endParaRPr lang="ar-EG"/>
        </a:p>
      </dgm:t>
    </dgm:pt>
    <dgm:pt modelId="{4C94B263-42FD-4EEB-B38A-737C51BD8435}" type="pres">
      <dgm:prSet presAssocID="{D27FD16B-94C9-4867-968C-770E90208518}" presName="text" presStyleLbl="node1" presStyleIdx="0" presStyleCnt="4" custScaleX="850566">
        <dgm:presLayoutVars>
          <dgm:bulletEnabled val="1"/>
        </dgm:presLayoutVars>
      </dgm:prSet>
      <dgm:spPr/>
      <dgm:t>
        <a:bodyPr/>
        <a:lstStyle/>
        <a:p>
          <a:pPr rtl="1"/>
          <a:endParaRPr lang="ar-EG"/>
        </a:p>
      </dgm:t>
    </dgm:pt>
    <dgm:pt modelId="{22D3A914-66C2-471E-99BF-4CC9143F02D9}" type="pres">
      <dgm:prSet presAssocID="{C8D0006C-604B-456E-8323-2A9B89BA8E3F}" presName="space" presStyleCnt="0"/>
      <dgm:spPr/>
    </dgm:pt>
    <dgm:pt modelId="{B24B0790-4CD4-4F93-8A2B-8438CADECCD6}" type="pres">
      <dgm:prSet presAssocID="{0DFED5D5-6084-4552-B3FD-859E18F5B2D9}" presName="text" presStyleLbl="node1" presStyleIdx="1" presStyleCnt="4" custScaleX="1143000">
        <dgm:presLayoutVars>
          <dgm:bulletEnabled val="1"/>
        </dgm:presLayoutVars>
      </dgm:prSet>
      <dgm:spPr/>
      <dgm:t>
        <a:bodyPr/>
        <a:lstStyle/>
        <a:p>
          <a:pPr rtl="1"/>
          <a:endParaRPr lang="ar-EG"/>
        </a:p>
      </dgm:t>
    </dgm:pt>
    <dgm:pt modelId="{026B7919-7634-43BA-BC96-3FA10F37D63A}" type="pres">
      <dgm:prSet presAssocID="{08358627-BD0D-4725-AE85-76192A6E635B}" presName="space" presStyleCnt="0"/>
      <dgm:spPr/>
    </dgm:pt>
    <dgm:pt modelId="{389B97C0-4D99-421B-9680-3CF93ED97F05}" type="pres">
      <dgm:prSet presAssocID="{D72ADF6E-B823-4F6F-886F-9ACCDCE27DE1}" presName="text" presStyleLbl="node1" presStyleIdx="2" presStyleCnt="4" custScaleX="1143000" custScaleY="60217">
        <dgm:presLayoutVars>
          <dgm:bulletEnabled val="1"/>
        </dgm:presLayoutVars>
      </dgm:prSet>
      <dgm:spPr/>
      <dgm:t>
        <a:bodyPr/>
        <a:lstStyle/>
        <a:p>
          <a:pPr rtl="1"/>
          <a:endParaRPr lang="ar-EG"/>
        </a:p>
      </dgm:t>
    </dgm:pt>
    <dgm:pt modelId="{8DEBF8C4-3A9D-4491-8BD4-EE52DD819C3E}" type="pres">
      <dgm:prSet presAssocID="{E2445A84-48AF-4797-A53F-A86A15F34550}" presName="space" presStyleCnt="0"/>
      <dgm:spPr/>
    </dgm:pt>
    <dgm:pt modelId="{65027CCD-790E-4EC8-865B-3DB0F3B5B4C0}" type="pres">
      <dgm:prSet presAssocID="{43F5C085-6403-4208-97A7-DAD52CEBB576}" presName="text" presStyleLbl="node1" presStyleIdx="3" presStyleCnt="4" custScaleX="1143000">
        <dgm:presLayoutVars>
          <dgm:bulletEnabled val="1"/>
        </dgm:presLayoutVars>
      </dgm:prSet>
      <dgm:spPr/>
      <dgm:t>
        <a:bodyPr/>
        <a:lstStyle/>
        <a:p>
          <a:pPr rtl="1"/>
          <a:endParaRPr lang="ar-EG"/>
        </a:p>
      </dgm:t>
    </dgm:pt>
  </dgm:ptLst>
  <dgm:cxnLst>
    <dgm:cxn modelId="{ABB5FC65-6295-4AEB-8DFE-E0BF8BDE2190}" type="presOf" srcId="{43F5C085-6403-4208-97A7-DAD52CEBB576}" destId="{65027CCD-790E-4EC8-865B-3DB0F3B5B4C0}" srcOrd="0" destOrd="0" presId="urn:diagrams.loki3.com/VaryingWidthList+Icon"/>
    <dgm:cxn modelId="{D4CE96EB-EE2A-42E7-9F1D-75B97D3F8063}" type="presOf" srcId="{D72ADF6E-B823-4F6F-886F-9ACCDCE27DE1}" destId="{389B97C0-4D99-421B-9680-3CF93ED97F05}" srcOrd="0" destOrd="0" presId="urn:diagrams.loki3.com/VaryingWidthList+Icon"/>
    <dgm:cxn modelId="{CE22676B-BE8C-4BEE-B759-640BBAF2F31A}" type="presOf" srcId="{0DFED5D5-6084-4552-B3FD-859E18F5B2D9}" destId="{B24B0790-4CD4-4F93-8A2B-8438CADECCD6}" srcOrd="0" destOrd="0" presId="urn:diagrams.loki3.com/VaryingWidthList+Icon"/>
    <dgm:cxn modelId="{095200D9-6072-487E-B2AD-337C0DFF4A2F}" srcId="{8F7A580D-3D6A-44AB-AA18-62273F647C9C}" destId="{D27FD16B-94C9-4867-968C-770E90208518}" srcOrd="0" destOrd="0" parTransId="{B606CADB-FC29-45C1-8974-43F8F85F5963}" sibTransId="{C8D0006C-604B-456E-8323-2A9B89BA8E3F}"/>
    <dgm:cxn modelId="{D387FBC5-5CD1-4A15-BFF2-7B3DBC6DCABB}" srcId="{8F7A580D-3D6A-44AB-AA18-62273F647C9C}" destId="{43F5C085-6403-4208-97A7-DAD52CEBB576}" srcOrd="3" destOrd="0" parTransId="{7ABEBC40-6DF4-4A8A-8923-0BCDBB0EAB81}" sibTransId="{A1329040-5BA4-4FA5-915C-8E46C7BD197A}"/>
    <dgm:cxn modelId="{158AB7BF-6F79-4486-9CAD-AD3154C58336}" type="presOf" srcId="{D27FD16B-94C9-4867-968C-770E90208518}" destId="{4C94B263-42FD-4EEB-B38A-737C51BD8435}" srcOrd="0" destOrd="0" presId="urn:diagrams.loki3.com/VaryingWidthList+Icon"/>
    <dgm:cxn modelId="{05C9027A-58FA-4D25-92E7-147DF677F64B}" type="presOf" srcId="{8F7A580D-3D6A-44AB-AA18-62273F647C9C}" destId="{4E692C71-3B4E-422E-A900-894FB3EE0A8C}" srcOrd="0" destOrd="0" presId="urn:diagrams.loki3.com/VaryingWidthList+Icon"/>
    <dgm:cxn modelId="{FDD54E93-3534-4C11-A937-047FFF5C1B70}" srcId="{8F7A580D-3D6A-44AB-AA18-62273F647C9C}" destId="{0DFED5D5-6084-4552-B3FD-859E18F5B2D9}" srcOrd="1" destOrd="0" parTransId="{E25D2A71-540E-4DB2-A657-CAFDF488B2CC}" sibTransId="{08358627-BD0D-4725-AE85-76192A6E635B}"/>
    <dgm:cxn modelId="{BC4B383E-1D69-4AB5-A9EF-C1EDF7E9FC86}" srcId="{8F7A580D-3D6A-44AB-AA18-62273F647C9C}" destId="{D72ADF6E-B823-4F6F-886F-9ACCDCE27DE1}" srcOrd="2" destOrd="0" parTransId="{C1483DEE-3B94-48FB-B26E-40064E55A787}" sibTransId="{E2445A84-48AF-4797-A53F-A86A15F34550}"/>
    <dgm:cxn modelId="{E6C55B5E-B513-4CBA-98C6-B4082E52251C}" type="presParOf" srcId="{4E692C71-3B4E-422E-A900-894FB3EE0A8C}" destId="{4C94B263-42FD-4EEB-B38A-737C51BD8435}" srcOrd="0" destOrd="0" presId="urn:diagrams.loki3.com/VaryingWidthList+Icon"/>
    <dgm:cxn modelId="{9F27CB5B-162D-41DD-BD63-47F797CBA29B}" type="presParOf" srcId="{4E692C71-3B4E-422E-A900-894FB3EE0A8C}" destId="{22D3A914-66C2-471E-99BF-4CC9143F02D9}" srcOrd="1" destOrd="0" presId="urn:diagrams.loki3.com/VaryingWidthList+Icon"/>
    <dgm:cxn modelId="{AF77EF68-B0F9-4C4A-9FDF-5DE44CF74CC0}" type="presParOf" srcId="{4E692C71-3B4E-422E-A900-894FB3EE0A8C}" destId="{B24B0790-4CD4-4F93-8A2B-8438CADECCD6}" srcOrd="2" destOrd="0" presId="urn:diagrams.loki3.com/VaryingWidthList+Icon"/>
    <dgm:cxn modelId="{604F17D0-5CE9-4154-8D3A-79423D969DBF}" type="presParOf" srcId="{4E692C71-3B4E-422E-A900-894FB3EE0A8C}" destId="{026B7919-7634-43BA-BC96-3FA10F37D63A}" srcOrd="3" destOrd="0" presId="urn:diagrams.loki3.com/VaryingWidthList+Icon"/>
    <dgm:cxn modelId="{D034E360-82C9-4E01-A2DE-E2887CE7D600}" type="presParOf" srcId="{4E692C71-3B4E-422E-A900-894FB3EE0A8C}" destId="{389B97C0-4D99-421B-9680-3CF93ED97F05}" srcOrd="4" destOrd="0" presId="urn:diagrams.loki3.com/VaryingWidthList+Icon"/>
    <dgm:cxn modelId="{053EC1BC-836E-421F-9B20-36B3394771A7}" type="presParOf" srcId="{4E692C71-3B4E-422E-A900-894FB3EE0A8C}" destId="{8DEBF8C4-3A9D-4491-8BD4-EE52DD819C3E}" srcOrd="5" destOrd="0" presId="urn:diagrams.loki3.com/VaryingWidthList+Icon"/>
    <dgm:cxn modelId="{1789F496-BDAC-401E-9F62-642F139B2983}" type="presParOf" srcId="{4E692C71-3B4E-422E-A900-894FB3EE0A8C}" destId="{65027CCD-790E-4EC8-865B-3DB0F3B5B4C0}" srcOrd="6" destOrd="0" presId="urn:diagrams.loki3.com/VaryingWidth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B42D260-01B0-4404-8F72-A7B385996499}"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8F92D956-7A87-42F6-88F3-F87F3BF514FA}">
      <dgm:prSet phldrT="[Text]"/>
      <dgm:spPr/>
      <dgm:t>
        <a:bodyPr/>
        <a:lstStyle/>
        <a:p>
          <a:r>
            <a:rPr lang="ar-EG" dirty="0" smtClean="0"/>
            <a:t>القدرة على السمع والكلام</a:t>
          </a:r>
          <a:endParaRPr lang="en-US" dirty="0"/>
        </a:p>
      </dgm:t>
    </dgm:pt>
    <dgm:pt modelId="{496170E9-F723-4D3A-8D19-B9BF036FFEA9}" type="parTrans" cxnId="{829E9144-FEDC-41A7-AD84-ED84892BEB57}">
      <dgm:prSet/>
      <dgm:spPr/>
      <dgm:t>
        <a:bodyPr/>
        <a:lstStyle/>
        <a:p>
          <a:endParaRPr lang="en-US"/>
        </a:p>
      </dgm:t>
    </dgm:pt>
    <dgm:pt modelId="{11A3B513-9158-4BDA-8C28-1232A543EEA7}" type="sibTrans" cxnId="{829E9144-FEDC-41A7-AD84-ED84892BEB57}">
      <dgm:prSet/>
      <dgm:spPr/>
      <dgm:t>
        <a:bodyPr/>
        <a:lstStyle/>
        <a:p>
          <a:endParaRPr lang="en-US"/>
        </a:p>
      </dgm:t>
    </dgm:pt>
    <dgm:pt modelId="{CE717825-49D7-4298-B143-391E59EAA057}">
      <dgm:prSet phldrT="[Text]"/>
      <dgm:spPr/>
      <dgm:t>
        <a:bodyPr/>
        <a:lstStyle/>
        <a:p>
          <a:r>
            <a:rPr lang="ar-EG" dirty="0" smtClean="0"/>
            <a:t>القدرة على الانتباه إلى الأشكال البصرية والمثيرات الأخرى.</a:t>
          </a:r>
          <a:endParaRPr lang="en-US" dirty="0"/>
        </a:p>
      </dgm:t>
    </dgm:pt>
    <dgm:pt modelId="{7293C8E6-E3A7-4A03-BAFF-8500935854B9}" type="parTrans" cxnId="{CD9E4F70-4982-47A2-94A5-68BEA60DED3B}">
      <dgm:prSet/>
      <dgm:spPr/>
      <dgm:t>
        <a:bodyPr/>
        <a:lstStyle/>
        <a:p>
          <a:endParaRPr lang="en-US"/>
        </a:p>
      </dgm:t>
    </dgm:pt>
    <dgm:pt modelId="{46F98944-2537-47B8-A74C-FABC75C659AA}" type="sibTrans" cxnId="{CD9E4F70-4982-47A2-94A5-68BEA60DED3B}">
      <dgm:prSet/>
      <dgm:spPr/>
      <dgm:t>
        <a:bodyPr/>
        <a:lstStyle/>
        <a:p>
          <a:endParaRPr lang="en-US"/>
        </a:p>
      </dgm:t>
    </dgm:pt>
    <dgm:pt modelId="{3D9465BA-1CB9-4BE1-ABF3-C2534BF0C4FB}">
      <dgm:prSet phldrT="[Text]"/>
      <dgm:spPr/>
      <dgm:t>
        <a:bodyPr/>
        <a:lstStyle/>
        <a:p>
          <a:r>
            <a:rPr lang="ar-EG" dirty="0" smtClean="0"/>
            <a:t>القدرة على مطابقة الرموز اللغوية (أشكال الحروف) بأصواتها المنطوقة والمسموعة.</a:t>
          </a:r>
          <a:endParaRPr lang="en-US" dirty="0"/>
        </a:p>
      </dgm:t>
    </dgm:pt>
    <dgm:pt modelId="{F61A2AFA-F46B-4CF3-A7F9-C991FF47745D}" type="sibTrans" cxnId="{B66AB440-1013-41F2-8534-BE4374DA04BA}">
      <dgm:prSet/>
      <dgm:spPr/>
      <dgm:t>
        <a:bodyPr/>
        <a:lstStyle/>
        <a:p>
          <a:endParaRPr lang="en-US"/>
        </a:p>
      </dgm:t>
    </dgm:pt>
    <dgm:pt modelId="{9EF5329D-F355-4190-8F09-4346C3BB4752}" type="parTrans" cxnId="{B66AB440-1013-41F2-8534-BE4374DA04BA}">
      <dgm:prSet/>
      <dgm:spPr/>
      <dgm:t>
        <a:bodyPr/>
        <a:lstStyle/>
        <a:p>
          <a:endParaRPr lang="en-US"/>
        </a:p>
      </dgm:t>
    </dgm:pt>
    <dgm:pt modelId="{AC850C0E-01AF-46AC-9E73-AEAD8898B51C}" type="pres">
      <dgm:prSet presAssocID="{3B42D260-01B0-4404-8F72-A7B385996499}" presName="cycle" presStyleCnt="0">
        <dgm:presLayoutVars>
          <dgm:chMax val="1"/>
          <dgm:dir/>
          <dgm:animLvl val="ctr"/>
          <dgm:resizeHandles val="exact"/>
        </dgm:presLayoutVars>
      </dgm:prSet>
      <dgm:spPr/>
      <dgm:t>
        <a:bodyPr/>
        <a:lstStyle/>
        <a:p>
          <a:endParaRPr lang="en-US"/>
        </a:p>
      </dgm:t>
    </dgm:pt>
    <dgm:pt modelId="{3E4D7819-10DD-4881-B9D2-02C60F576384}" type="pres">
      <dgm:prSet presAssocID="{3D9465BA-1CB9-4BE1-ABF3-C2534BF0C4FB}" presName="centerShape" presStyleLbl="node0" presStyleIdx="0" presStyleCnt="1" custScaleX="118607" custScaleY="132344"/>
      <dgm:spPr/>
      <dgm:t>
        <a:bodyPr/>
        <a:lstStyle/>
        <a:p>
          <a:endParaRPr lang="en-US"/>
        </a:p>
      </dgm:t>
    </dgm:pt>
    <dgm:pt modelId="{8FF8560C-6B25-44B4-9D85-C9C67D907753}" type="pres">
      <dgm:prSet presAssocID="{496170E9-F723-4D3A-8D19-B9BF036FFEA9}" presName="parTrans" presStyleLbl="bgSibTrans2D1" presStyleIdx="0" presStyleCnt="2"/>
      <dgm:spPr/>
      <dgm:t>
        <a:bodyPr/>
        <a:lstStyle/>
        <a:p>
          <a:endParaRPr lang="en-US"/>
        </a:p>
      </dgm:t>
    </dgm:pt>
    <dgm:pt modelId="{6A45F31A-8191-486C-9E9E-D67117163917}" type="pres">
      <dgm:prSet presAssocID="{8F92D956-7A87-42F6-88F3-F87F3BF514FA}" presName="node" presStyleLbl="node1" presStyleIdx="0" presStyleCnt="2" custScaleX="123612" custScaleY="100202" custRadScaleRad="94078" custRadScaleInc="7557">
        <dgm:presLayoutVars>
          <dgm:bulletEnabled val="1"/>
        </dgm:presLayoutVars>
      </dgm:prSet>
      <dgm:spPr/>
      <dgm:t>
        <a:bodyPr/>
        <a:lstStyle/>
        <a:p>
          <a:endParaRPr lang="en-US"/>
        </a:p>
      </dgm:t>
    </dgm:pt>
    <dgm:pt modelId="{7DFD74B6-315A-45E5-A55D-ACD7520AC7B6}" type="pres">
      <dgm:prSet presAssocID="{7293C8E6-E3A7-4A03-BAFF-8500935854B9}" presName="parTrans" presStyleLbl="bgSibTrans2D1" presStyleIdx="1" presStyleCnt="2"/>
      <dgm:spPr/>
      <dgm:t>
        <a:bodyPr/>
        <a:lstStyle/>
        <a:p>
          <a:endParaRPr lang="en-US"/>
        </a:p>
      </dgm:t>
    </dgm:pt>
    <dgm:pt modelId="{3AA6BC74-B601-4832-97EC-BC9B6FA1BB27}" type="pres">
      <dgm:prSet presAssocID="{CE717825-49D7-4298-B143-391E59EAA057}" presName="node" presStyleLbl="node1" presStyleIdx="1" presStyleCnt="2" custScaleX="107365" custRadScaleRad="83413" custRadScaleInc="-11947">
        <dgm:presLayoutVars>
          <dgm:bulletEnabled val="1"/>
        </dgm:presLayoutVars>
      </dgm:prSet>
      <dgm:spPr/>
      <dgm:t>
        <a:bodyPr/>
        <a:lstStyle/>
        <a:p>
          <a:endParaRPr lang="en-US"/>
        </a:p>
      </dgm:t>
    </dgm:pt>
  </dgm:ptLst>
  <dgm:cxnLst>
    <dgm:cxn modelId="{142C884F-CC7E-480B-98BD-8808500E47C2}" type="presOf" srcId="{7293C8E6-E3A7-4A03-BAFF-8500935854B9}" destId="{7DFD74B6-315A-45E5-A55D-ACD7520AC7B6}" srcOrd="0" destOrd="0" presId="urn:microsoft.com/office/officeart/2005/8/layout/radial4"/>
    <dgm:cxn modelId="{B66AB440-1013-41F2-8534-BE4374DA04BA}" srcId="{3B42D260-01B0-4404-8F72-A7B385996499}" destId="{3D9465BA-1CB9-4BE1-ABF3-C2534BF0C4FB}" srcOrd="0" destOrd="0" parTransId="{9EF5329D-F355-4190-8F09-4346C3BB4752}" sibTransId="{F61A2AFA-F46B-4CF3-A7F9-C991FF47745D}"/>
    <dgm:cxn modelId="{8DAB5EDE-C0C6-4755-8E79-9B730A98605E}" type="presOf" srcId="{8F92D956-7A87-42F6-88F3-F87F3BF514FA}" destId="{6A45F31A-8191-486C-9E9E-D67117163917}" srcOrd="0" destOrd="0" presId="urn:microsoft.com/office/officeart/2005/8/layout/radial4"/>
    <dgm:cxn modelId="{829E9144-FEDC-41A7-AD84-ED84892BEB57}" srcId="{3D9465BA-1CB9-4BE1-ABF3-C2534BF0C4FB}" destId="{8F92D956-7A87-42F6-88F3-F87F3BF514FA}" srcOrd="0" destOrd="0" parTransId="{496170E9-F723-4D3A-8D19-B9BF036FFEA9}" sibTransId="{11A3B513-9158-4BDA-8C28-1232A543EEA7}"/>
    <dgm:cxn modelId="{F0D21EAA-3F1B-44DA-9803-348ED0EDEE75}" type="presOf" srcId="{496170E9-F723-4D3A-8D19-B9BF036FFEA9}" destId="{8FF8560C-6B25-44B4-9D85-C9C67D907753}" srcOrd="0" destOrd="0" presId="urn:microsoft.com/office/officeart/2005/8/layout/radial4"/>
    <dgm:cxn modelId="{DBF2FBE5-3DDA-4BD1-8B0D-E39D4358C1FB}" type="presOf" srcId="{3D9465BA-1CB9-4BE1-ABF3-C2534BF0C4FB}" destId="{3E4D7819-10DD-4881-B9D2-02C60F576384}" srcOrd="0" destOrd="0" presId="urn:microsoft.com/office/officeart/2005/8/layout/radial4"/>
    <dgm:cxn modelId="{0139B1CE-46BE-45DA-A89D-D12140028BF8}" type="presOf" srcId="{3B42D260-01B0-4404-8F72-A7B385996499}" destId="{AC850C0E-01AF-46AC-9E73-AEAD8898B51C}" srcOrd="0" destOrd="0" presId="urn:microsoft.com/office/officeart/2005/8/layout/radial4"/>
    <dgm:cxn modelId="{92B85286-FE7B-4AF3-9533-BD17EA6A1BAA}" type="presOf" srcId="{CE717825-49D7-4298-B143-391E59EAA057}" destId="{3AA6BC74-B601-4832-97EC-BC9B6FA1BB27}" srcOrd="0" destOrd="0" presId="urn:microsoft.com/office/officeart/2005/8/layout/radial4"/>
    <dgm:cxn modelId="{CD9E4F70-4982-47A2-94A5-68BEA60DED3B}" srcId="{3D9465BA-1CB9-4BE1-ABF3-C2534BF0C4FB}" destId="{CE717825-49D7-4298-B143-391E59EAA057}" srcOrd="1" destOrd="0" parTransId="{7293C8E6-E3A7-4A03-BAFF-8500935854B9}" sibTransId="{46F98944-2537-47B8-A74C-FABC75C659AA}"/>
    <dgm:cxn modelId="{791F892B-0993-4949-955B-8E58B431F918}" type="presParOf" srcId="{AC850C0E-01AF-46AC-9E73-AEAD8898B51C}" destId="{3E4D7819-10DD-4881-B9D2-02C60F576384}" srcOrd="0" destOrd="0" presId="urn:microsoft.com/office/officeart/2005/8/layout/radial4"/>
    <dgm:cxn modelId="{5DF13483-AA10-4334-8E4D-C03A21928307}" type="presParOf" srcId="{AC850C0E-01AF-46AC-9E73-AEAD8898B51C}" destId="{8FF8560C-6B25-44B4-9D85-C9C67D907753}" srcOrd="1" destOrd="0" presId="urn:microsoft.com/office/officeart/2005/8/layout/radial4"/>
    <dgm:cxn modelId="{6C74AF37-5240-4842-8160-8B77848EC588}" type="presParOf" srcId="{AC850C0E-01AF-46AC-9E73-AEAD8898B51C}" destId="{6A45F31A-8191-486C-9E9E-D67117163917}" srcOrd="2" destOrd="0" presId="urn:microsoft.com/office/officeart/2005/8/layout/radial4"/>
    <dgm:cxn modelId="{4F3B7B30-6344-474C-B860-5C97CEB1A7E5}" type="presParOf" srcId="{AC850C0E-01AF-46AC-9E73-AEAD8898B51C}" destId="{7DFD74B6-315A-45E5-A55D-ACD7520AC7B6}" srcOrd="3" destOrd="0" presId="urn:microsoft.com/office/officeart/2005/8/layout/radial4"/>
    <dgm:cxn modelId="{A70C179F-7FCF-4564-83CE-9912AE76BD31}" type="presParOf" srcId="{AC850C0E-01AF-46AC-9E73-AEAD8898B51C}" destId="{3AA6BC74-B601-4832-97EC-BC9B6FA1BB27}" srcOrd="4"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6602953-62F3-44B2-BD70-81C00A8856D5}" type="doc">
      <dgm:prSet loTypeId="urn:microsoft.com/office/officeart/2005/8/layout/chevron2" loCatId="list" qsTypeId="urn:microsoft.com/office/officeart/2005/8/quickstyle/simple4" qsCatId="simple" csTypeId="urn:microsoft.com/office/officeart/2005/8/colors/colorful4" csCatId="colorful" phldr="1"/>
      <dgm:spPr/>
      <dgm:t>
        <a:bodyPr/>
        <a:lstStyle/>
        <a:p>
          <a:pPr rtl="1"/>
          <a:endParaRPr lang="ar-EG"/>
        </a:p>
      </dgm:t>
    </dgm:pt>
    <dgm:pt modelId="{C672DC27-0410-40F5-87CA-3ABB8F1A859D}">
      <dgm:prSet phldrT="[Text]"/>
      <dgm:spPr/>
      <dgm:t>
        <a:bodyPr/>
        <a:lstStyle/>
        <a:p>
          <a:r>
            <a:rPr lang="ar-SA" dirty="0" smtClean="0"/>
            <a:t>1-</a:t>
          </a:r>
          <a:endParaRPr lang="en-US" dirty="0"/>
        </a:p>
      </dgm:t>
    </dgm:pt>
    <dgm:pt modelId="{5F0F7AC1-7654-4CE5-A8F5-EEB1CD92C764}" type="parTrans" cxnId="{E5E2B35C-5327-4CD0-941A-650DBC85028D}">
      <dgm:prSet/>
      <dgm:spPr/>
      <dgm:t>
        <a:bodyPr/>
        <a:lstStyle/>
        <a:p>
          <a:endParaRPr lang="en-US"/>
        </a:p>
      </dgm:t>
    </dgm:pt>
    <dgm:pt modelId="{7ED728E5-C897-4591-A0DE-4512D76C64FC}" type="sibTrans" cxnId="{E5E2B35C-5327-4CD0-941A-650DBC85028D}">
      <dgm:prSet/>
      <dgm:spPr/>
      <dgm:t>
        <a:bodyPr/>
        <a:lstStyle/>
        <a:p>
          <a:endParaRPr lang="en-US"/>
        </a:p>
      </dgm:t>
    </dgm:pt>
    <dgm:pt modelId="{B7E3BA3E-D10A-46DA-92CA-B8AA459C93BA}">
      <dgm:prSet phldrT="[Text]"/>
      <dgm:spPr/>
      <dgm:t>
        <a:bodyPr/>
        <a:lstStyle/>
        <a:p>
          <a:pPr rtl="0"/>
          <a:r>
            <a:rPr lang="ar-SA" dirty="0" smtClean="0"/>
            <a:t>2-</a:t>
          </a:r>
          <a:endParaRPr lang="en-US" dirty="0"/>
        </a:p>
      </dgm:t>
    </dgm:pt>
    <dgm:pt modelId="{4A1E34E1-9968-46B6-BF90-AE31B60490FE}" type="parTrans" cxnId="{2F5B6FDF-301F-4284-A37B-1944C803BD64}">
      <dgm:prSet/>
      <dgm:spPr/>
      <dgm:t>
        <a:bodyPr/>
        <a:lstStyle/>
        <a:p>
          <a:endParaRPr lang="en-US"/>
        </a:p>
      </dgm:t>
    </dgm:pt>
    <dgm:pt modelId="{3DDB1C5B-3F21-4413-BC77-29CE1A319D8D}" type="sibTrans" cxnId="{2F5B6FDF-301F-4284-A37B-1944C803BD64}">
      <dgm:prSet/>
      <dgm:spPr/>
      <dgm:t>
        <a:bodyPr/>
        <a:lstStyle/>
        <a:p>
          <a:endParaRPr lang="en-US"/>
        </a:p>
      </dgm:t>
    </dgm:pt>
    <dgm:pt modelId="{AA5DE2EA-A590-4951-A845-7B1C886F79C2}">
      <dgm:prSet phldrT="[Text]"/>
      <dgm:spPr/>
      <dgm:t>
        <a:bodyPr/>
        <a:lstStyle/>
        <a:p>
          <a:r>
            <a:rPr lang="ar-SA" dirty="0" smtClean="0"/>
            <a:t>3-</a:t>
          </a:r>
          <a:endParaRPr lang="en-US" dirty="0"/>
        </a:p>
      </dgm:t>
    </dgm:pt>
    <dgm:pt modelId="{AB285E1B-B4F6-45BB-9602-BC19C34A1C8C}" type="parTrans" cxnId="{03EEECAF-EAD4-406C-BC83-8971BC279857}">
      <dgm:prSet/>
      <dgm:spPr/>
      <dgm:t>
        <a:bodyPr/>
        <a:lstStyle/>
        <a:p>
          <a:endParaRPr lang="en-US"/>
        </a:p>
      </dgm:t>
    </dgm:pt>
    <dgm:pt modelId="{BC15A5D7-0AA6-4513-AF9E-A62C5ED53FDD}" type="sibTrans" cxnId="{03EEECAF-EAD4-406C-BC83-8971BC279857}">
      <dgm:prSet/>
      <dgm:spPr/>
      <dgm:t>
        <a:bodyPr/>
        <a:lstStyle/>
        <a:p>
          <a:endParaRPr lang="en-US"/>
        </a:p>
      </dgm:t>
    </dgm:pt>
    <dgm:pt modelId="{CD45BE24-A2BF-462C-A757-8F04482CAB30}">
      <dgm:prSet custT="1"/>
      <dgm:spPr/>
      <dgm:t>
        <a:bodyPr/>
        <a:lstStyle/>
        <a:p>
          <a:pPr algn="r"/>
          <a:r>
            <a:rPr lang="ar-EG" sz="3600" dirty="0" smtClean="0"/>
            <a:t>النمو العقلي البطيئ </a:t>
          </a:r>
          <a:endParaRPr lang="en-US" sz="3600" dirty="0"/>
        </a:p>
      </dgm:t>
    </dgm:pt>
    <dgm:pt modelId="{D99F2A5A-269C-4835-8F90-3B241D517A1C}" type="parTrans" cxnId="{359F579B-6F9D-458D-A2CC-40CD7D85E10C}">
      <dgm:prSet/>
      <dgm:spPr/>
      <dgm:t>
        <a:bodyPr/>
        <a:lstStyle/>
        <a:p>
          <a:endParaRPr lang="en-US"/>
        </a:p>
      </dgm:t>
    </dgm:pt>
    <dgm:pt modelId="{38DDD54C-6CB1-4749-B1F1-21FA66B55107}" type="sibTrans" cxnId="{359F579B-6F9D-458D-A2CC-40CD7D85E10C}">
      <dgm:prSet/>
      <dgm:spPr/>
      <dgm:t>
        <a:bodyPr/>
        <a:lstStyle/>
        <a:p>
          <a:endParaRPr lang="en-US"/>
        </a:p>
      </dgm:t>
    </dgm:pt>
    <dgm:pt modelId="{B58A0E27-A15F-455D-9B12-37920DEA5840}">
      <dgm:prSet custT="1"/>
      <dgm:spPr/>
      <dgm:t>
        <a:bodyPr/>
        <a:lstStyle/>
        <a:p>
          <a:pPr algn="r" rtl="0"/>
          <a:r>
            <a:rPr lang="ar-EG" sz="3200" dirty="0" smtClean="0"/>
            <a:t>النقص في مجال الانتباه</a:t>
          </a:r>
          <a:endParaRPr lang="en-US" sz="3200" dirty="0"/>
        </a:p>
      </dgm:t>
    </dgm:pt>
    <dgm:pt modelId="{566A9631-EF99-40C5-9B4A-0D33ED0737D8}" type="parTrans" cxnId="{17BB5BF2-2309-4B26-BEC0-A4482E762CBC}">
      <dgm:prSet/>
      <dgm:spPr/>
      <dgm:t>
        <a:bodyPr/>
        <a:lstStyle/>
        <a:p>
          <a:endParaRPr lang="en-US"/>
        </a:p>
      </dgm:t>
    </dgm:pt>
    <dgm:pt modelId="{F37E8DBD-37AA-453F-B506-51D633FAB18E}" type="sibTrans" cxnId="{17BB5BF2-2309-4B26-BEC0-A4482E762CBC}">
      <dgm:prSet/>
      <dgm:spPr/>
      <dgm:t>
        <a:bodyPr/>
        <a:lstStyle/>
        <a:p>
          <a:endParaRPr lang="en-US"/>
        </a:p>
      </dgm:t>
    </dgm:pt>
    <dgm:pt modelId="{AA1E6666-3F6D-4EA7-897F-98324864B1FA}">
      <dgm:prSet custT="1"/>
      <dgm:spPr/>
      <dgm:t>
        <a:bodyPr/>
        <a:lstStyle/>
        <a:p>
          <a:pPr algn="r"/>
          <a:r>
            <a:rPr lang="ar-EG" sz="3600" dirty="0" smtClean="0"/>
            <a:t>ضعف التركيز</a:t>
          </a:r>
          <a:endParaRPr lang="en-US" sz="3600" dirty="0"/>
        </a:p>
      </dgm:t>
    </dgm:pt>
    <dgm:pt modelId="{EDB8E24A-D5A5-41D5-A11D-D28AFC59EFFE}" type="parTrans" cxnId="{F87724A8-00E3-411B-B0D2-E801432068A5}">
      <dgm:prSet/>
      <dgm:spPr/>
      <dgm:t>
        <a:bodyPr/>
        <a:lstStyle/>
        <a:p>
          <a:endParaRPr lang="en-US"/>
        </a:p>
      </dgm:t>
    </dgm:pt>
    <dgm:pt modelId="{071C954F-D0F2-422B-B907-ECE066B4C6B3}" type="sibTrans" cxnId="{F87724A8-00E3-411B-B0D2-E801432068A5}">
      <dgm:prSet/>
      <dgm:spPr/>
      <dgm:t>
        <a:bodyPr/>
        <a:lstStyle/>
        <a:p>
          <a:endParaRPr lang="en-US"/>
        </a:p>
      </dgm:t>
    </dgm:pt>
    <dgm:pt modelId="{B359A9AC-0AF6-4D84-B778-9E7AD11EC311}" type="pres">
      <dgm:prSet presAssocID="{46602953-62F3-44B2-BD70-81C00A8856D5}" presName="linearFlow" presStyleCnt="0">
        <dgm:presLayoutVars>
          <dgm:dir val="rev"/>
          <dgm:animLvl val="lvl"/>
          <dgm:resizeHandles val="exact"/>
        </dgm:presLayoutVars>
      </dgm:prSet>
      <dgm:spPr/>
      <dgm:t>
        <a:bodyPr/>
        <a:lstStyle/>
        <a:p>
          <a:endParaRPr lang="en-US"/>
        </a:p>
      </dgm:t>
    </dgm:pt>
    <dgm:pt modelId="{9E0E9324-0201-4980-9F7B-4996073F8F21}" type="pres">
      <dgm:prSet presAssocID="{C672DC27-0410-40F5-87CA-3ABB8F1A859D}" presName="composite" presStyleCnt="0"/>
      <dgm:spPr/>
    </dgm:pt>
    <dgm:pt modelId="{D99931C9-8870-40E1-B61E-6384283259FD}" type="pres">
      <dgm:prSet presAssocID="{C672DC27-0410-40F5-87CA-3ABB8F1A859D}" presName="parentText" presStyleLbl="alignNode1" presStyleIdx="0" presStyleCnt="3">
        <dgm:presLayoutVars>
          <dgm:chMax val="1"/>
          <dgm:bulletEnabled val="1"/>
        </dgm:presLayoutVars>
      </dgm:prSet>
      <dgm:spPr/>
      <dgm:t>
        <a:bodyPr/>
        <a:lstStyle/>
        <a:p>
          <a:endParaRPr lang="en-US"/>
        </a:p>
      </dgm:t>
    </dgm:pt>
    <dgm:pt modelId="{203F7C16-D8AF-4BD5-9840-66293E9630EE}" type="pres">
      <dgm:prSet presAssocID="{C672DC27-0410-40F5-87CA-3ABB8F1A859D}" presName="descendantText" presStyleLbl="alignAcc1" presStyleIdx="0" presStyleCnt="3">
        <dgm:presLayoutVars>
          <dgm:bulletEnabled val="1"/>
        </dgm:presLayoutVars>
      </dgm:prSet>
      <dgm:spPr/>
      <dgm:t>
        <a:bodyPr/>
        <a:lstStyle/>
        <a:p>
          <a:endParaRPr lang="en-US"/>
        </a:p>
      </dgm:t>
    </dgm:pt>
    <dgm:pt modelId="{3E08AAE3-9D05-4C6C-9DE6-0B14F53C8721}" type="pres">
      <dgm:prSet presAssocID="{7ED728E5-C897-4591-A0DE-4512D76C64FC}" presName="sp" presStyleCnt="0"/>
      <dgm:spPr/>
    </dgm:pt>
    <dgm:pt modelId="{31F71F9B-C9C6-4EE2-A6FC-76863B7F5A6F}" type="pres">
      <dgm:prSet presAssocID="{B7E3BA3E-D10A-46DA-92CA-B8AA459C93BA}" presName="composite" presStyleCnt="0"/>
      <dgm:spPr/>
    </dgm:pt>
    <dgm:pt modelId="{F728B5B9-DB4B-4FA3-AB23-9B91B407832F}" type="pres">
      <dgm:prSet presAssocID="{B7E3BA3E-D10A-46DA-92CA-B8AA459C93BA}" presName="parentText" presStyleLbl="alignNode1" presStyleIdx="1" presStyleCnt="3">
        <dgm:presLayoutVars>
          <dgm:chMax val="1"/>
          <dgm:bulletEnabled val="1"/>
        </dgm:presLayoutVars>
      </dgm:prSet>
      <dgm:spPr/>
      <dgm:t>
        <a:bodyPr/>
        <a:lstStyle/>
        <a:p>
          <a:endParaRPr lang="en-US"/>
        </a:p>
      </dgm:t>
    </dgm:pt>
    <dgm:pt modelId="{E09E9DDC-4A98-45A7-9A1F-1AB27B299DFE}" type="pres">
      <dgm:prSet presAssocID="{B7E3BA3E-D10A-46DA-92CA-B8AA459C93BA}" presName="descendantText" presStyleLbl="alignAcc1" presStyleIdx="1" presStyleCnt="3">
        <dgm:presLayoutVars>
          <dgm:bulletEnabled val="1"/>
        </dgm:presLayoutVars>
      </dgm:prSet>
      <dgm:spPr/>
      <dgm:t>
        <a:bodyPr/>
        <a:lstStyle/>
        <a:p>
          <a:endParaRPr lang="en-US"/>
        </a:p>
      </dgm:t>
    </dgm:pt>
    <dgm:pt modelId="{E78A220E-935C-4E97-A16B-48327133BE0F}" type="pres">
      <dgm:prSet presAssocID="{3DDB1C5B-3F21-4413-BC77-29CE1A319D8D}" presName="sp" presStyleCnt="0"/>
      <dgm:spPr/>
    </dgm:pt>
    <dgm:pt modelId="{FFA117F6-306C-489C-B7DC-025D9BF801AC}" type="pres">
      <dgm:prSet presAssocID="{AA5DE2EA-A590-4951-A845-7B1C886F79C2}" presName="composite" presStyleCnt="0"/>
      <dgm:spPr/>
    </dgm:pt>
    <dgm:pt modelId="{E6CEE26F-FD4D-4B22-8331-9953F0B5E428}" type="pres">
      <dgm:prSet presAssocID="{AA5DE2EA-A590-4951-A845-7B1C886F79C2}" presName="parentText" presStyleLbl="alignNode1" presStyleIdx="2" presStyleCnt="3">
        <dgm:presLayoutVars>
          <dgm:chMax val="1"/>
          <dgm:bulletEnabled val="1"/>
        </dgm:presLayoutVars>
      </dgm:prSet>
      <dgm:spPr/>
      <dgm:t>
        <a:bodyPr/>
        <a:lstStyle/>
        <a:p>
          <a:endParaRPr lang="en-US"/>
        </a:p>
      </dgm:t>
    </dgm:pt>
    <dgm:pt modelId="{60852740-2F4E-4BA0-8ED1-5026DBE27B21}" type="pres">
      <dgm:prSet presAssocID="{AA5DE2EA-A590-4951-A845-7B1C886F79C2}" presName="descendantText" presStyleLbl="alignAcc1" presStyleIdx="2" presStyleCnt="3">
        <dgm:presLayoutVars>
          <dgm:bulletEnabled val="1"/>
        </dgm:presLayoutVars>
      </dgm:prSet>
      <dgm:spPr/>
      <dgm:t>
        <a:bodyPr/>
        <a:lstStyle/>
        <a:p>
          <a:endParaRPr lang="en-US"/>
        </a:p>
      </dgm:t>
    </dgm:pt>
  </dgm:ptLst>
  <dgm:cxnLst>
    <dgm:cxn modelId="{16146426-7AEC-4CF3-AF46-D863BB77F275}" type="presOf" srcId="{46602953-62F3-44B2-BD70-81C00A8856D5}" destId="{B359A9AC-0AF6-4D84-B778-9E7AD11EC311}" srcOrd="0" destOrd="0" presId="urn:microsoft.com/office/officeart/2005/8/layout/chevron2"/>
    <dgm:cxn modelId="{17FF6F4B-9841-46BD-A872-F65D4C8DCF16}" type="presOf" srcId="{B58A0E27-A15F-455D-9B12-37920DEA5840}" destId="{E09E9DDC-4A98-45A7-9A1F-1AB27B299DFE}" srcOrd="0" destOrd="0" presId="urn:microsoft.com/office/officeart/2005/8/layout/chevron2"/>
    <dgm:cxn modelId="{F87724A8-00E3-411B-B0D2-E801432068A5}" srcId="{AA5DE2EA-A590-4951-A845-7B1C886F79C2}" destId="{AA1E6666-3F6D-4EA7-897F-98324864B1FA}" srcOrd="0" destOrd="0" parTransId="{EDB8E24A-D5A5-41D5-A11D-D28AFC59EFFE}" sibTransId="{071C954F-D0F2-422B-B907-ECE066B4C6B3}"/>
    <dgm:cxn modelId="{E5E2B35C-5327-4CD0-941A-650DBC85028D}" srcId="{46602953-62F3-44B2-BD70-81C00A8856D5}" destId="{C672DC27-0410-40F5-87CA-3ABB8F1A859D}" srcOrd="0" destOrd="0" parTransId="{5F0F7AC1-7654-4CE5-A8F5-EEB1CD92C764}" sibTransId="{7ED728E5-C897-4591-A0DE-4512D76C64FC}"/>
    <dgm:cxn modelId="{5724219E-6C6F-4ACF-928B-A057A3A87AB8}" type="presOf" srcId="{AA5DE2EA-A590-4951-A845-7B1C886F79C2}" destId="{E6CEE26F-FD4D-4B22-8331-9953F0B5E428}" srcOrd="0" destOrd="0" presId="urn:microsoft.com/office/officeart/2005/8/layout/chevron2"/>
    <dgm:cxn modelId="{91CBC9A2-E807-4E4E-87AB-987CDF668EBA}" type="presOf" srcId="{C672DC27-0410-40F5-87CA-3ABB8F1A859D}" destId="{D99931C9-8870-40E1-B61E-6384283259FD}" srcOrd="0" destOrd="0" presId="urn:microsoft.com/office/officeart/2005/8/layout/chevron2"/>
    <dgm:cxn modelId="{359F579B-6F9D-458D-A2CC-40CD7D85E10C}" srcId="{C672DC27-0410-40F5-87CA-3ABB8F1A859D}" destId="{CD45BE24-A2BF-462C-A757-8F04482CAB30}" srcOrd="0" destOrd="0" parTransId="{D99F2A5A-269C-4835-8F90-3B241D517A1C}" sibTransId="{38DDD54C-6CB1-4749-B1F1-21FA66B55107}"/>
    <dgm:cxn modelId="{17BB5BF2-2309-4B26-BEC0-A4482E762CBC}" srcId="{B7E3BA3E-D10A-46DA-92CA-B8AA459C93BA}" destId="{B58A0E27-A15F-455D-9B12-37920DEA5840}" srcOrd="0" destOrd="0" parTransId="{566A9631-EF99-40C5-9B4A-0D33ED0737D8}" sibTransId="{F37E8DBD-37AA-453F-B506-51D633FAB18E}"/>
    <dgm:cxn modelId="{03EEECAF-EAD4-406C-BC83-8971BC279857}" srcId="{46602953-62F3-44B2-BD70-81C00A8856D5}" destId="{AA5DE2EA-A590-4951-A845-7B1C886F79C2}" srcOrd="2" destOrd="0" parTransId="{AB285E1B-B4F6-45BB-9602-BC19C34A1C8C}" sibTransId="{BC15A5D7-0AA6-4513-AF9E-A62C5ED53FDD}"/>
    <dgm:cxn modelId="{8593A6ED-54F1-4908-9ED6-20E87FEDD898}" type="presOf" srcId="{B7E3BA3E-D10A-46DA-92CA-B8AA459C93BA}" destId="{F728B5B9-DB4B-4FA3-AB23-9B91B407832F}" srcOrd="0" destOrd="0" presId="urn:microsoft.com/office/officeart/2005/8/layout/chevron2"/>
    <dgm:cxn modelId="{2F5B6FDF-301F-4284-A37B-1944C803BD64}" srcId="{46602953-62F3-44B2-BD70-81C00A8856D5}" destId="{B7E3BA3E-D10A-46DA-92CA-B8AA459C93BA}" srcOrd="1" destOrd="0" parTransId="{4A1E34E1-9968-46B6-BF90-AE31B60490FE}" sibTransId="{3DDB1C5B-3F21-4413-BC77-29CE1A319D8D}"/>
    <dgm:cxn modelId="{948EC30D-B5F9-4453-ACA6-E5983F02884C}" type="presOf" srcId="{CD45BE24-A2BF-462C-A757-8F04482CAB30}" destId="{203F7C16-D8AF-4BD5-9840-66293E9630EE}" srcOrd="0" destOrd="0" presId="urn:microsoft.com/office/officeart/2005/8/layout/chevron2"/>
    <dgm:cxn modelId="{6196035C-D71E-4545-AA37-EEE62876F32F}" type="presOf" srcId="{AA1E6666-3F6D-4EA7-897F-98324864B1FA}" destId="{60852740-2F4E-4BA0-8ED1-5026DBE27B21}" srcOrd="0" destOrd="0" presId="urn:microsoft.com/office/officeart/2005/8/layout/chevron2"/>
    <dgm:cxn modelId="{C6801440-AD14-4F9A-86D3-9D1E1DC30E33}" type="presParOf" srcId="{B359A9AC-0AF6-4D84-B778-9E7AD11EC311}" destId="{9E0E9324-0201-4980-9F7B-4996073F8F21}" srcOrd="0" destOrd="0" presId="urn:microsoft.com/office/officeart/2005/8/layout/chevron2"/>
    <dgm:cxn modelId="{D9ABA2A2-1F42-4E60-AF77-7AEE58729869}" type="presParOf" srcId="{9E0E9324-0201-4980-9F7B-4996073F8F21}" destId="{D99931C9-8870-40E1-B61E-6384283259FD}" srcOrd="0" destOrd="0" presId="urn:microsoft.com/office/officeart/2005/8/layout/chevron2"/>
    <dgm:cxn modelId="{92F16D5F-B36C-4535-A94D-E44F067CBC99}" type="presParOf" srcId="{9E0E9324-0201-4980-9F7B-4996073F8F21}" destId="{203F7C16-D8AF-4BD5-9840-66293E9630EE}" srcOrd="1" destOrd="0" presId="urn:microsoft.com/office/officeart/2005/8/layout/chevron2"/>
    <dgm:cxn modelId="{A9BCAE77-7E62-4213-962F-DE89FF1485C4}" type="presParOf" srcId="{B359A9AC-0AF6-4D84-B778-9E7AD11EC311}" destId="{3E08AAE3-9D05-4C6C-9DE6-0B14F53C8721}" srcOrd="1" destOrd="0" presId="urn:microsoft.com/office/officeart/2005/8/layout/chevron2"/>
    <dgm:cxn modelId="{A3F4F992-9693-421A-9AFB-6AB917023451}" type="presParOf" srcId="{B359A9AC-0AF6-4D84-B778-9E7AD11EC311}" destId="{31F71F9B-C9C6-4EE2-A6FC-76863B7F5A6F}" srcOrd="2" destOrd="0" presId="urn:microsoft.com/office/officeart/2005/8/layout/chevron2"/>
    <dgm:cxn modelId="{2AAEB561-49F6-47BA-941E-82898863C083}" type="presParOf" srcId="{31F71F9B-C9C6-4EE2-A6FC-76863B7F5A6F}" destId="{F728B5B9-DB4B-4FA3-AB23-9B91B407832F}" srcOrd="0" destOrd="0" presId="urn:microsoft.com/office/officeart/2005/8/layout/chevron2"/>
    <dgm:cxn modelId="{6631B58A-1CE4-42C0-B2A0-79CAEC64F4EC}" type="presParOf" srcId="{31F71F9B-C9C6-4EE2-A6FC-76863B7F5A6F}" destId="{E09E9DDC-4A98-45A7-9A1F-1AB27B299DFE}" srcOrd="1" destOrd="0" presId="urn:microsoft.com/office/officeart/2005/8/layout/chevron2"/>
    <dgm:cxn modelId="{0E099987-6B04-4D1F-8B51-7B90008597A2}" type="presParOf" srcId="{B359A9AC-0AF6-4D84-B778-9E7AD11EC311}" destId="{E78A220E-935C-4E97-A16B-48327133BE0F}" srcOrd="3" destOrd="0" presId="urn:microsoft.com/office/officeart/2005/8/layout/chevron2"/>
    <dgm:cxn modelId="{16F6EFB6-C902-4FEF-B0C0-3DC9DF9481E3}" type="presParOf" srcId="{B359A9AC-0AF6-4D84-B778-9E7AD11EC311}" destId="{FFA117F6-306C-489C-B7DC-025D9BF801AC}" srcOrd="4" destOrd="0" presId="urn:microsoft.com/office/officeart/2005/8/layout/chevron2"/>
    <dgm:cxn modelId="{36A5F52C-F0D0-4744-B125-52784A39741E}" type="presParOf" srcId="{FFA117F6-306C-489C-B7DC-025D9BF801AC}" destId="{E6CEE26F-FD4D-4B22-8331-9953F0B5E428}" srcOrd="0" destOrd="0" presId="urn:microsoft.com/office/officeart/2005/8/layout/chevron2"/>
    <dgm:cxn modelId="{D8DA8EED-9700-429E-9D02-C483B93DDAA9}" type="presParOf" srcId="{FFA117F6-306C-489C-B7DC-025D9BF801AC}" destId="{60852740-2F4E-4BA0-8ED1-5026DBE27B2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65C625B-7F11-4FDB-8482-0C9E21760E9A}" type="doc">
      <dgm:prSet loTypeId="urn:diagrams.loki3.com/VaryingWidthList+Icon" loCatId="list" qsTypeId="urn:microsoft.com/office/officeart/2005/8/quickstyle/simple1" qsCatId="simple" csTypeId="urn:microsoft.com/office/officeart/2005/8/colors/colorful4" csCatId="colorful" phldr="1"/>
      <dgm:spPr/>
    </dgm:pt>
    <dgm:pt modelId="{9D7400C6-60D5-4047-B446-17E026AF066C}">
      <dgm:prSet phldrT="[Text]" custT="1"/>
      <dgm:spPr/>
      <dgm:t>
        <a:bodyPr/>
        <a:lstStyle/>
        <a:p>
          <a:pPr algn="r" rtl="1"/>
          <a:r>
            <a:rPr lang="ar-EG" sz="3200" b="1" dirty="0" smtClean="0"/>
            <a:t>2- تعرف الحروف وأوزانها الصوتية.</a:t>
          </a:r>
          <a:endParaRPr lang="ar-EG" sz="3200" b="1" dirty="0"/>
        </a:p>
      </dgm:t>
    </dgm:pt>
    <dgm:pt modelId="{F4C1ADE8-4A16-4C3A-A8C8-0582D8751A68}" type="parTrans" cxnId="{B31956A2-6532-4B31-B1C4-F946C628723F}">
      <dgm:prSet/>
      <dgm:spPr/>
      <dgm:t>
        <a:bodyPr/>
        <a:lstStyle/>
        <a:p>
          <a:pPr rtl="1"/>
          <a:endParaRPr lang="ar-EG" sz="2000" b="1"/>
        </a:p>
      </dgm:t>
    </dgm:pt>
    <dgm:pt modelId="{2B58467D-4FA4-4802-ADD2-0FFBA9A8B5F6}" type="sibTrans" cxnId="{B31956A2-6532-4B31-B1C4-F946C628723F}">
      <dgm:prSet/>
      <dgm:spPr/>
      <dgm:t>
        <a:bodyPr/>
        <a:lstStyle/>
        <a:p>
          <a:pPr rtl="1"/>
          <a:endParaRPr lang="ar-EG" sz="2000" b="1"/>
        </a:p>
      </dgm:t>
    </dgm:pt>
    <dgm:pt modelId="{5B34E382-102A-43EA-B65D-C858B34D4352}">
      <dgm:prSet custT="1"/>
      <dgm:spPr/>
      <dgm:t>
        <a:bodyPr/>
        <a:lstStyle/>
        <a:p>
          <a:pPr algn="r"/>
          <a:r>
            <a:rPr lang="ar-EG" sz="3200" b="1" dirty="0" smtClean="0"/>
            <a:t>3- تركيب الأصوات من الحروف المتعلمة.</a:t>
          </a:r>
          <a:endParaRPr lang="ar-EG" sz="2400" b="1" dirty="0"/>
        </a:p>
      </dgm:t>
    </dgm:pt>
    <dgm:pt modelId="{10E55C89-4916-48C3-90A6-B2A57A54351C}" type="parTrans" cxnId="{590054B0-4D3F-460F-9684-D04360EA43A2}">
      <dgm:prSet/>
      <dgm:spPr/>
      <dgm:t>
        <a:bodyPr/>
        <a:lstStyle/>
        <a:p>
          <a:endParaRPr lang="en-US"/>
        </a:p>
      </dgm:t>
    </dgm:pt>
    <dgm:pt modelId="{B228FA1B-0F56-4E34-A2DB-0A6AB3373239}" type="sibTrans" cxnId="{590054B0-4D3F-460F-9684-D04360EA43A2}">
      <dgm:prSet/>
      <dgm:spPr/>
      <dgm:t>
        <a:bodyPr/>
        <a:lstStyle/>
        <a:p>
          <a:endParaRPr lang="en-US"/>
        </a:p>
      </dgm:t>
    </dgm:pt>
    <dgm:pt modelId="{04A39526-5474-42AD-86CA-81CF1474A841}">
      <dgm:prSet custT="1"/>
      <dgm:spPr>
        <a:solidFill>
          <a:srgbClr val="D68B1C"/>
        </a:solidFill>
      </dgm:spPr>
      <dgm:t>
        <a:bodyPr/>
        <a:lstStyle/>
        <a:p>
          <a:pPr algn="r" rtl="1"/>
          <a:r>
            <a:rPr lang="ar-EG" sz="3600" b="1" dirty="0" smtClean="0"/>
            <a:t>1- التحليل البصري.</a:t>
          </a:r>
          <a:endParaRPr lang="ar-EG" sz="3600" b="1" dirty="0"/>
        </a:p>
      </dgm:t>
    </dgm:pt>
    <dgm:pt modelId="{719E1C84-3298-4143-8778-187FB0A27DB4}" type="parTrans" cxnId="{19DAC642-74F5-4F2F-A743-D153B8A155C4}">
      <dgm:prSet/>
      <dgm:spPr/>
      <dgm:t>
        <a:bodyPr/>
        <a:lstStyle/>
        <a:p>
          <a:endParaRPr lang="en-US"/>
        </a:p>
      </dgm:t>
    </dgm:pt>
    <dgm:pt modelId="{8A59BF3B-977D-43C3-BEF9-A7962BC7EDA9}" type="sibTrans" cxnId="{19DAC642-74F5-4F2F-A743-D153B8A155C4}">
      <dgm:prSet/>
      <dgm:spPr/>
      <dgm:t>
        <a:bodyPr/>
        <a:lstStyle/>
        <a:p>
          <a:endParaRPr lang="en-US"/>
        </a:p>
      </dgm:t>
    </dgm:pt>
    <dgm:pt modelId="{98AC02E5-A386-4011-BBA9-600005AC2EC1}" type="pres">
      <dgm:prSet presAssocID="{B65C625B-7F11-4FDB-8482-0C9E21760E9A}" presName="Name0" presStyleCnt="0">
        <dgm:presLayoutVars>
          <dgm:resizeHandles/>
        </dgm:presLayoutVars>
      </dgm:prSet>
      <dgm:spPr/>
    </dgm:pt>
    <dgm:pt modelId="{BAF9EBCC-E1D7-4E9A-8859-C86358EA7DF4}" type="pres">
      <dgm:prSet presAssocID="{04A39526-5474-42AD-86CA-81CF1474A841}" presName="text" presStyleLbl="node1" presStyleIdx="0" presStyleCnt="3" custScaleX="1205847" custScaleY="72952" custLinFactNeighborX="31451" custLinFactNeighborY="-99926">
        <dgm:presLayoutVars>
          <dgm:bulletEnabled val="1"/>
        </dgm:presLayoutVars>
      </dgm:prSet>
      <dgm:spPr/>
      <dgm:t>
        <a:bodyPr/>
        <a:lstStyle/>
        <a:p>
          <a:endParaRPr lang="en-US"/>
        </a:p>
      </dgm:t>
    </dgm:pt>
    <dgm:pt modelId="{983FE966-AF38-407A-A25F-5037FE4BFD23}" type="pres">
      <dgm:prSet presAssocID="{8A59BF3B-977D-43C3-BEF9-A7962BC7EDA9}" presName="space" presStyleCnt="0"/>
      <dgm:spPr/>
    </dgm:pt>
    <dgm:pt modelId="{662C6539-9166-4380-8E82-3DA85E63DEBC}" type="pres">
      <dgm:prSet presAssocID="{9D7400C6-60D5-4047-B446-17E026AF066C}" presName="text" presStyleLbl="node1" presStyleIdx="1" presStyleCnt="3" custScaleX="1040489" custScaleY="76560" custLinFactY="-911" custLinFactNeighborX="7642" custLinFactNeighborY="-100000">
        <dgm:presLayoutVars>
          <dgm:bulletEnabled val="1"/>
        </dgm:presLayoutVars>
      </dgm:prSet>
      <dgm:spPr/>
      <dgm:t>
        <a:bodyPr/>
        <a:lstStyle/>
        <a:p>
          <a:pPr rtl="1"/>
          <a:endParaRPr lang="ar-EG"/>
        </a:p>
      </dgm:t>
    </dgm:pt>
    <dgm:pt modelId="{1FBC6310-FD43-4D79-BF12-0570C4E36612}" type="pres">
      <dgm:prSet presAssocID="{2B58467D-4FA4-4802-ADD2-0FFBA9A8B5F6}" presName="space" presStyleCnt="0"/>
      <dgm:spPr/>
    </dgm:pt>
    <dgm:pt modelId="{B1A48C0A-98BA-43F2-9369-21E805351947}" type="pres">
      <dgm:prSet presAssocID="{5B34E382-102A-43EA-B65D-C858B34D4352}" presName="text" presStyleLbl="node1" presStyleIdx="2" presStyleCnt="3" custScaleX="557898" custScaleY="99712">
        <dgm:presLayoutVars>
          <dgm:bulletEnabled val="1"/>
        </dgm:presLayoutVars>
      </dgm:prSet>
      <dgm:spPr/>
      <dgm:t>
        <a:bodyPr/>
        <a:lstStyle/>
        <a:p>
          <a:pPr rtl="1"/>
          <a:endParaRPr lang="ar-EG"/>
        </a:p>
      </dgm:t>
    </dgm:pt>
  </dgm:ptLst>
  <dgm:cxnLst>
    <dgm:cxn modelId="{9CA14808-2D67-4C8B-A85A-F20FE4BE4508}" type="presOf" srcId="{9D7400C6-60D5-4047-B446-17E026AF066C}" destId="{662C6539-9166-4380-8E82-3DA85E63DEBC}" srcOrd="0" destOrd="0" presId="urn:diagrams.loki3.com/VaryingWidthList+Icon"/>
    <dgm:cxn modelId="{008BCA7C-A953-468D-BA54-E9D301EB8D79}" type="presOf" srcId="{04A39526-5474-42AD-86CA-81CF1474A841}" destId="{BAF9EBCC-E1D7-4E9A-8859-C86358EA7DF4}" srcOrd="0" destOrd="0" presId="urn:diagrams.loki3.com/VaryingWidthList+Icon"/>
    <dgm:cxn modelId="{19DAC642-74F5-4F2F-A743-D153B8A155C4}" srcId="{B65C625B-7F11-4FDB-8482-0C9E21760E9A}" destId="{04A39526-5474-42AD-86CA-81CF1474A841}" srcOrd="0" destOrd="0" parTransId="{719E1C84-3298-4143-8778-187FB0A27DB4}" sibTransId="{8A59BF3B-977D-43C3-BEF9-A7962BC7EDA9}"/>
    <dgm:cxn modelId="{593089F7-6DA1-41A8-B8C9-F06137F5D311}" type="presOf" srcId="{B65C625B-7F11-4FDB-8482-0C9E21760E9A}" destId="{98AC02E5-A386-4011-BBA9-600005AC2EC1}" srcOrd="0" destOrd="0" presId="urn:diagrams.loki3.com/VaryingWidthList+Icon"/>
    <dgm:cxn modelId="{B31956A2-6532-4B31-B1C4-F946C628723F}" srcId="{B65C625B-7F11-4FDB-8482-0C9E21760E9A}" destId="{9D7400C6-60D5-4047-B446-17E026AF066C}" srcOrd="1" destOrd="0" parTransId="{F4C1ADE8-4A16-4C3A-A8C8-0582D8751A68}" sibTransId="{2B58467D-4FA4-4802-ADD2-0FFBA9A8B5F6}"/>
    <dgm:cxn modelId="{2CA147E5-F622-4E21-97AA-C6075CA38761}" type="presOf" srcId="{5B34E382-102A-43EA-B65D-C858B34D4352}" destId="{B1A48C0A-98BA-43F2-9369-21E805351947}" srcOrd="0" destOrd="0" presId="urn:diagrams.loki3.com/VaryingWidthList+Icon"/>
    <dgm:cxn modelId="{590054B0-4D3F-460F-9684-D04360EA43A2}" srcId="{B65C625B-7F11-4FDB-8482-0C9E21760E9A}" destId="{5B34E382-102A-43EA-B65D-C858B34D4352}" srcOrd="2" destOrd="0" parTransId="{10E55C89-4916-48C3-90A6-B2A57A54351C}" sibTransId="{B228FA1B-0F56-4E34-A2DB-0A6AB3373239}"/>
    <dgm:cxn modelId="{55AA42EB-E63F-4ADC-BC51-F07E5766D73E}" type="presParOf" srcId="{98AC02E5-A386-4011-BBA9-600005AC2EC1}" destId="{BAF9EBCC-E1D7-4E9A-8859-C86358EA7DF4}" srcOrd="0" destOrd="0" presId="urn:diagrams.loki3.com/VaryingWidthList+Icon"/>
    <dgm:cxn modelId="{7E490A9A-BB41-4E4B-997D-46DD11ED0B74}" type="presParOf" srcId="{98AC02E5-A386-4011-BBA9-600005AC2EC1}" destId="{983FE966-AF38-407A-A25F-5037FE4BFD23}" srcOrd="1" destOrd="0" presId="urn:diagrams.loki3.com/VaryingWidthList+Icon"/>
    <dgm:cxn modelId="{E4927796-03E6-42A8-928D-198C464A4C87}" type="presParOf" srcId="{98AC02E5-A386-4011-BBA9-600005AC2EC1}" destId="{662C6539-9166-4380-8E82-3DA85E63DEBC}" srcOrd="2" destOrd="0" presId="urn:diagrams.loki3.com/VaryingWidthList+Icon"/>
    <dgm:cxn modelId="{28725C90-969B-4934-BDCC-155A6213FE2F}" type="presParOf" srcId="{98AC02E5-A386-4011-BBA9-600005AC2EC1}" destId="{1FBC6310-FD43-4D79-BF12-0570C4E36612}" srcOrd="3" destOrd="0" presId="urn:diagrams.loki3.com/VaryingWidthList+Icon"/>
    <dgm:cxn modelId="{3F11B227-1654-432E-AD54-40D3251E3F8D}" type="presParOf" srcId="{98AC02E5-A386-4011-BBA9-600005AC2EC1}" destId="{B1A48C0A-98BA-43F2-9369-21E805351947}" srcOrd="4" destOrd="0" presId="urn:diagrams.loki3.com/VaryingWidth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F99FB01-FFB0-4041-9FD0-9BB41243E4AD}"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EFBFCD66-417F-4555-B5A5-8BDCEB461998}">
      <dgm:prSet phldrT="[Text]"/>
      <dgm:spPr>
        <a:solidFill>
          <a:srgbClr val="C00000"/>
        </a:solidFill>
      </dgm:spPr>
      <dgm:t>
        <a:bodyPr/>
        <a:lstStyle/>
        <a:p>
          <a:r>
            <a:rPr lang="ar-SA" dirty="0" smtClean="0"/>
            <a:t>ترتيب جمل لقصة مصورة</a:t>
          </a:r>
          <a:endParaRPr lang="en-US" dirty="0"/>
        </a:p>
      </dgm:t>
    </dgm:pt>
    <dgm:pt modelId="{173483C9-4397-4311-92A1-F87B85272A74}" type="parTrans" cxnId="{CF749313-B875-41FD-976E-86C6E75CC539}">
      <dgm:prSet/>
      <dgm:spPr/>
      <dgm:t>
        <a:bodyPr/>
        <a:lstStyle/>
        <a:p>
          <a:endParaRPr lang="en-US"/>
        </a:p>
      </dgm:t>
    </dgm:pt>
    <dgm:pt modelId="{B7D4148F-E39B-4859-8B28-932D68F4BEF5}" type="sibTrans" cxnId="{CF749313-B875-41FD-976E-86C6E75CC539}">
      <dgm:prSet/>
      <dgm:spPr/>
      <dgm:t>
        <a:bodyPr/>
        <a:lstStyle/>
        <a:p>
          <a:endParaRPr lang="en-US"/>
        </a:p>
      </dgm:t>
    </dgm:pt>
    <dgm:pt modelId="{38A602A6-D946-4A6D-8C20-B9398554E477}">
      <dgm:prSet phldrT="[Text]"/>
      <dgm:spPr>
        <a:solidFill>
          <a:srgbClr val="C00000"/>
        </a:solidFill>
      </dgm:spPr>
      <dgm:t>
        <a:bodyPr/>
        <a:lstStyle/>
        <a:p>
          <a:r>
            <a:rPr lang="ar-SA" dirty="0" smtClean="0"/>
            <a:t>تكميل جمل</a:t>
          </a:r>
          <a:endParaRPr lang="en-US" dirty="0"/>
        </a:p>
      </dgm:t>
    </dgm:pt>
    <dgm:pt modelId="{78BFAB64-3544-45D8-AFD6-FD15A9F2BF6F}" type="parTrans" cxnId="{619942C2-15BA-4753-BE27-74D66793C9B8}">
      <dgm:prSet/>
      <dgm:spPr/>
      <dgm:t>
        <a:bodyPr/>
        <a:lstStyle/>
        <a:p>
          <a:endParaRPr lang="en-US"/>
        </a:p>
      </dgm:t>
    </dgm:pt>
    <dgm:pt modelId="{4E724B87-A748-4205-B675-B47C632414DF}" type="sibTrans" cxnId="{619942C2-15BA-4753-BE27-74D66793C9B8}">
      <dgm:prSet/>
      <dgm:spPr/>
      <dgm:t>
        <a:bodyPr/>
        <a:lstStyle/>
        <a:p>
          <a:endParaRPr lang="en-US"/>
        </a:p>
      </dgm:t>
    </dgm:pt>
    <dgm:pt modelId="{92B0D795-4C9D-43E1-BFE0-38E7241B4D0D}">
      <dgm:prSet phldrT="[Text]"/>
      <dgm:spPr>
        <a:solidFill>
          <a:srgbClr val="C00000"/>
        </a:solidFill>
      </dgm:spPr>
      <dgm:t>
        <a:bodyPr/>
        <a:lstStyle/>
        <a:p>
          <a:r>
            <a:rPr lang="ar-SA" dirty="0" smtClean="0"/>
            <a:t>تكوين جمل من أجزاء جمل</a:t>
          </a:r>
          <a:endParaRPr lang="en-US" dirty="0"/>
        </a:p>
      </dgm:t>
    </dgm:pt>
    <dgm:pt modelId="{BF8702A0-CCBA-4E46-B955-A4BECDF1D91A}" type="parTrans" cxnId="{C3509E16-DB5A-4F0D-8965-6CA6D044B224}">
      <dgm:prSet/>
      <dgm:spPr/>
      <dgm:t>
        <a:bodyPr/>
        <a:lstStyle/>
        <a:p>
          <a:endParaRPr lang="en-US"/>
        </a:p>
      </dgm:t>
    </dgm:pt>
    <dgm:pt modelId="{7F6AE1A9-4AB4-4151-BA4C-721A97E90957}" type="sibTrans" cxnId="{C3509E16-DB5A-4F0D-8965-6CA6D044B224}">
      <dgm:prSet/>
      <dgm:spPr/>
      <dgm:t>
        <a:bodyPr/>
        <a:lstStyle/>
        <a:p>
          <a:endParaRPr lang="en-US"/>
        </a:p>
      </dgm:t>
    </dgm:pt>
    <dgm:pt modelId="{6CFC67A3-93FF-4B10-AE8E-3B81101C9819}">
      <dgm:prSet phldrT="[Text]"/>
      <dgm:spPr>
        <a:solidFill>
          <a:srgbClr val="C00000"/>
        </a:solidFill>
      </dgm:spPr>
      <dgm:t>
        <a:bodyPr/>
        <a:lstStyle/>
        <a:p>
          <a:r>
            <a:rPr lang="ar-SA" dirty="0" smtClean="0"/>
            <a:t>تكوين جمل من كلمات في ضوء مثال</a:t>
          </a:r>
          <a:endParaRPr lang="en-US" dirty="0"/>
        </a:p>
      </dgm:t>
    </dgm:pt>
    <dgm:pt modelId="{5EB58F7A-714F-466E-AD72-A508DF7B2D06}" type="parTrans" cxnId="{115F2332-4D11-4956-A63F-621A47670F36}">
      <dgm:prSet/>
      <dgm:spPr/>
      <dgm:t>
        <a:bodyPr/>
        <a:lstStyle/>
        <a:p>
          <a:endParaRPr lang="en-US"/>
        </a:p>
      </dgm:t>
    </dgm:pt>
    <dgm:pt modelId="{A6929F79-AF3E-4A0A-83F7-4A07FFAAAA42}" type="sibTrans" cxnId="{115F2332-4D11-4956-A63F-621A47670F36}">
      <dgm:prSet/>
      <dgm:spPr/>
      <dgm:t>
        <a:bodyPr/>
        <a:lstStyle/>
        <a:p>
          <a:endParaRPr lang="en-US"/>
        </a:p>
      </dgm:t>
    </dgm:pt>
    <dgm:pt modelId="{9B588318-EEF6-4FDE-BC1C-BE0EF2058C3D}" type="pres">
      <dgm:prSet presAssocID="{2F99FB01-FFB0-4041-9FD0-9BB41243E4AD}" presName="Name0" presStyleCnt="0">
        <dgm:presLayoutVars>
          <dgm:dir/>
          <dgm:resizeHandles val="exact"/>
        </dgm:presLayoutVars>
      </dgm:prSet>
      <dgm:spPr/>
      <dgm:t>
        <a:bodyPr/>
        <a:lstStyle/>
        <a:p>
          <a:endParaRPr lang="en-US"/>
        </a:p>
      </dgm:t>
    </dgm:pt>
    <dgm:pt modelId="{298AA311-9C0E-4CA7-B0C8-A16447A4D50A}" type="pres">
      <dgm:prSet presAssocID="{EFBFCD66-417F-4555-B5A5-8BDCEB461998}" presName="node" presStyleLbl="node1" presStyleIdx="0" presStyleCnt="4" custScaleX="42714">
        <dgm:presLayoutVars>
          <dgm:bulletEnabled val="1"/>
        </dgm:presLayoutVars>
      </dgm:prSet>
      <dgm:spPr/>
      <dgm:t>
        <a:bodyPr/>
        <a:lstStyle/>
        <a:p>
          <a:endParaRPr lang="en-US"/>
        </a:p>
      </dgm:t>
    </dgm:pt>
    <dgm:pt modelId="{739E8EE0-94BD-43D3-A195-99C92FD91465}" type="pres">
      <dgm:prSet presAssocID="{B7D4148F-E39B-4859-8B28-932D68F4BEF5}" presName="sibTrans" presStyleCnt="0"/>
      <dgm:spPr/>
    </dgm:pt>
    <dgm:pt modelId="{9E5CEB91-4330-4663-A767-42B3D0C27A8E}" type="pres">
      <dgm:prSet presAssocID="{38A602A6-D946-4A6D-8C20-B9398554E477}" presName="node" presStyleLbl="node1" presStyleIdx="1" presStyleCnt="4" custScaleX="42095">
        <dgm:presLayoutVars>
          <dgm:bulletEnabled val="1"/>
        </dgm:presLayoutVars>
      </dgm:prSet>
      <dgm:spPr/>
      <dgm:t>
        <a:bodyPr/>
        <a:lstStyle/>
        <a:p>
          <a:endParaRPr lang="en-US"/>
        </a:p>
      </dgm:t>
    </dgm:pt>
    <dgm:pt modelId="{66A58F8F-B177-4D04-A416-7CD321ABA752}" type="pres">
      <dgm:prSet presAssocID="{4E724B87-A748-4205-B675-B47C632414DF}" presName="sibTrans" presStyleCnt="0"/>
      <dgm:spPr/>
    </dgm:pt>
    <dgm:pt modelId="{162135A4-44E3-4CDF-8D5F-60404C6E5D79}" type="pres">
      <dgm:prSet presAssocID="{92B0D795-4C9D-43E1-BFE0-38E7241B4D0D}" presName="node" presStyleLbl="node1" presStyleIdx="2" presStyleCnt="4" custScaleX="37161">
        <dgm:presLayoutVars>
          <dgm:bulletEnabled val="1"/>
        </dgm:presLayoutVars>
      </dgm:prSet>
      <dgm:spPr/>
      <dgm:t>
        <a:bodyPr/>
        <a:lstStyle/>
        <a:p>
          <a:endParaRPr lang="en-US"/>
        </a:p>
      </dgm:t>
    </dgm:pt>
    <dgm:pt modelId="{E4D2B799-3574-43DA-939D-465090A55F38}" type="pres">
      <dgm:prSet presAssocID="{7F6AE1A9-4AB4-4151-BA4C-721A97E90957}" presName="sibTrans" presStyleCnt="0"/>
      <dgm:spPr/>
    </dgm:pt>
    <dgm:pt modelId="{61F3C506-8713-40BE-84BF-52A978FCE506}" type="pres">
      <dgm:prSet presAssocID="{6CFC67A3-93FF-4B10-AE8E-3B81101C9819}" presName="node" presStyleLbl="node1" presStyleIdx="3" presStyleCnt="4" custScaleX="54189">
        <dgm:presLayoutVars>
          <dgm:bulletEnabled val="1"/>
        </dgm:presLayoutVars>
      </dgm:prSet>
      <dgm:spPr/>
      <dgm:t>
        <a:bodyPr/>
        <a:lstStyle/>
        <a:p>
          <a:endParaRPr lang="en-US"/>
        </a:p>
      </dgm:t>
    </dgm:pt>
  </dgm:ptLst>
  <dgm:cxnLst>
    <dgm:cxn modelId="{CF749313-B875-41FD-976E-86C6E75CC539}" srcId="{2F99FB01-FFB0-4041-9FD0-9BB41243E4AD}" destId="{EFBFCD66-417F-4555-B5A5-8BDCEB461998}" srcOrd="0" destOrd="0" parTransId="{173483C9-4397-4311-92A1-F87B85272A74}" sibTransId="{B7D4148F-E39B-4859-8B28-932D68F4BEF5}"/>
    <dgm:cxn modelId="{619942C2-15BA-4753-BE27-74D66793C9B8}" srcId="{2F99FB01-FFB0-4041-9FD0-9BB41243E4AD}" destId="{38A602A6-D946-4A6D-8C20-B9398554E477}" srcOrd="1" destOrd="0" parTransId="{78BFAB64-3544-45D8-AFD6-FD15A9F2BF6F}" sibTransId="{4E724B87-A748-4205-B675-B47C632414DF}"/>
    <dgm:cxn modelId="{B87DC115-3160-44A7-8189-DE2735E27F97}" type="presOf" srcId="{92B0D795-4C9D-43E1-BFE0-38E7241B4D0D}" destId="{162135A4-44E3-4CDF-8D5F-60404C6E5D79}" srcOrd="0" destOrd="0" presId="urn:microsoft.com/office/officeart/2005/8/layout/hList6"/>
    <dgm:cxn modelId="{CE9B445E-3180-4945-A388-A19988CABAE0}" type="presOf" srcId="{EFBFCD66-417F-4555-B5A5-8BDCEB461998}" destId="{298AA311-9C0E-4CA7-B0C8-A16447A4D50A}" srcOrd="0" destOrd="0" presId="urn:microsoft.com/office/officeart/2005/8/layout/hList6"/>
    <dgm:cxn modelId="{115F2332-4D11-4956-A63F-621A47670F36}" srcId="{2F99FB01-FFB0-4041-9FD0-9BB41243E4AD}" destId="{6CFC67A3-93FF-4B10-AE8E-3B81101C9819}" srcOrd="3" destOrd="0" parTransId="{5EB58F7A-714F-466E-AD72-A508DF7B2D06}" sibTransId="{A6929F79-AF3E-4A0A-83F7-4A07FFAAAA42}"/>
    <dgm:cxn modelId="{1BC8A4E2-D495-4DC7-A0A9-89BF5CBE9979}" type="presOf" srcId="{6CFC67A3-93FF-4B10-AE8E-3B81101C9819}" destId="{61F3C506-8713-40BE-84BF-52A978FCE506}" srcOrd="0" destOrd="0" presId="urn:microsoft.com/office/officeart/2005/8/layout/hList6"/>
    <dgm:cxn modelId="{957AAEDD-0D55-4314-80A9-6000732E61E9}" type="presOf" srcId="{2F99FB01-FFB0-4041-9FD0-9BB41243E4AD}" destId="{9B588318-EEF6-4FDE-BC1C-BE0EF2058C3D}" srcOrd="0" destOrd="0" presId="urn:microsoft.com/office/officeart/2005/8/layout/hList6"/>
    <dgm:cxn modelId="{8C5C75CF-A99B-4169-BB45-715DE8A30E73}" type="presOf" srcId="{38A602A6-D946-4A6D-8C20-B9398554E477}" destId="{9E5CEB91-4330-4663-A767-42B3D0C27A8E}" srcOrd="0" destOrd="0" presId="urn:microsoft.com/office/officeart/2005/8/layout/hList6"/>
    <dgm:cxn modelId="{C3509E16-DB5A-4F0D-8965-6CA6D044B224}" srcId="{2F99FB01-FFB0-4041-9FD0-9BB41243E4AD}" destId="{92B0D795-4C9D-43E1-BFE0-38E7241B4D0D}" srcOrd="2" destOrd="0" parTransId="{BF8702A0-CCBA-4E46-B955-A4BECDF1D91A}" sibTransId="{7F6AE1A9-4AB4-4151-BA4C-721A97E90957}"/>
    <dgm:cxn modelId="{90C8AAFE-55B4-4459-8727-C1F9A711C807}" type="presParOf" srcId="{9B588318-EEF6-4FDE-BC1C-BE0EF2058C3D}" destId="{298AA311-9C0E-4CA7-B0C8-A16447A4D50A}" srcOrd="0" destOrd="0" presId="urn:microsoft.com/office/officeart/2005/8/layout/hList6"/>
    <dgm:cxn modelId="{81232C85-DAA1-4F5A-B402-14BA6E80AA74}" type="presParOf" srcId="{9B588318-EEF6-4FDE-BC1C-BE0EF2058C3D}" destId="{739E8EE0-94BD-43D3-A195-99C92FD91465}" srcOrd="1" destOrd="0" presId="urn:microsoft.com/office/officeart/2005/8/layout/hList6"/>
    <dgm:cxn modelId="{EB5E6501-B536-4E8D-8883-5F2285D8A1BC}" type="presParOf" srcId="{9B588318-EEF6-4FDE-BC1C-BE0EF2058C3D}" destId="{9E5CEB91-4330-4663-A767-42B3D0C27A8E}" srcOrd="2" destOrd="0" presId="urn:microsoft.com/office/officeart/2005/8/layout/hList6"/>
    <dgm:cxn modelId="{97FF8DAA-8B33-4296-8E1E-763C4CD12E39}" type="presParOf" srcId="{9B588318-EEF6-4FDE-BC1C-BE0EF2058C3D}" destId="{66A58F8F-B177-4D04-A416-7CD321ABA752}" srcOrd="3" destOrd="0" presId="urn:microsoft.com/office/officeart/2005/8/layout/hList6"/>
    <dgm:cxn modelId="{5D100685-46F0-4494-9802-9F060359D1E8}" type="presParOf" srcId="{9B588318-EEF6-4FDE-BC1C-BE0EF2058C3D}" destId="{162135A4-44E3-4CDF-8D5F-60404C6E5D79}" srcOrd="4" destOrd="0" presId="urn:microsoft.com/office/officeart/2005/8/layout/hList6"/>
    <dgm:cxn modelId="{4A822026-7248-4C63-B9FC-23CD6D59ADF4}" type="presParOf" srcId="{9B588318-EEF6-4FDE-BC1C-BE0EF2058C3D}" destId="{E4D2B799-3574-43DA-939D-465090A55F38}" srcOrd="5" destOrd="0" presId="urn:microsoft.com/office/officeart/2005/8/layout/hList6"/>
    <dgm:cxn modelId="{8984F324-1F4D-46A1-8546-1AB6A7FDCD19}" type="presParOf" srcId="{9B588318-EEF6-4FDE-BC1C-BE0EF2058C3D}" destId="{61F3C506-8713-40BE-84BF-52A978FCE506}"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CFCC09F-B518-4DEA-B5AE-387E0D7F844D}"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D2984A47-8A37-49BA-ABEC-58654411E0C2}">
      <dgm:prSet phldrT="[Text]"/>
      <dgm:spPr/>
      <dgm:t>
        <a:bodyPr/>
        <a:lstStyle/>
        <a:p>
          <a:pPr algn="r"/>
          <a:r>
            <a:rPr lang="ar-SA" dirty="0" smtClean="0"/>
            <a:t>من المداخل التي أثبتت فعاليتها في تعليم القراءة للمعاقين عقلياً مدخل القصص المصورة.</a:t>
          </a:r>
          <a:endParaRPr lang="en-US" dirty="0"/>
        </a:p>
      </dgm:t>
    </dgm:pt>
    <dgm:pt modelId="{47C548B0-7B07-4CFA-B82F-A49B8E1D0B0A}" type="parTrans" cxnId="{A7CE41E7-EEA7-44B8-B7D5-EE7D4905EFCD}">
      <dgm:prSet/>
      <dgm:spPr/>
      <dgm:t>
        <a:bodyPr/>
        <a:lstStyle/>
        <a:p>
          <a:endParaRPr lang="en-US"/>
        </a:p>
      </dgm:t>
    </dgm:pt>
    <dgm:pt modelId="{897ECB6A-763E-45E6-B1F3-89C395C361DA}" type="sibTrans" cxnId="{A7CE41E7-EEA7-44B8-B7D5-EE7D4905EFCD}">
      <dgm:prSet/>
      <dgm:spPr/>
      <dgm:t>
        <a:bodyPr/>
        <a:lstStyle/>
        <a:p>
          <a:endParaRPr lang="en-US"/>
        </a:p>
      </dgm:t>
    </dgm:pt>
    <dgm:pt modelId="{00841727-614D-46F1-964F-0D305897FC90}">
      <dgm:prSet phldrT="[Text]"/>
      <dgm:spPr/>
      <dgm:t>
        <a:bodyPr/>
        <a:lstStyle/>
        <a:p>
          <a:pPr algn="r"/>
          <a:r>
            <a:rPr lang="ar-SA" dirty="0" smtClean="0"/>
            <a:t>تسهم القصص المصورة في تنمية قدرة المعاق عقلياً في التعامل مع الرموز كبديل للواقع، تمهيداً للتعامل مع الحروف والكلمات</a:t>
          </a:r>
          <a:endParaRPr lang="en-US" dirty="0"/>
        </a:p>
      </dgm:t>
    </dgm:pt>
    <dgm:pt modelId="{DB792135-BBCF-4D9B-8780-6296D0A2299E}" type="parTrans" cxnId="{41F0AEFD-E37F-4202-91A3-F73915F371A5}">
      <dgm:prSet/>
      <dgm:spPr/>
      <dgm:t>
        <a:bodyPr/>
        <a:lstStyle/>
        <a:p>
          <a:endParaRPr lang="en-US"/>
        </a:p>
      </dgm:t>
    </dgm:pt>
    <dgm:pt modelId="{475A47BB-B2A5-4897-BE3D-94FEE25BA460}" type="sibTrans" cxnId="{41F0AEFD-E37F-4202-91A3-F73915F371A5}">
      <dgm:prSet/>
      <dgm:spPr/>
      <dgm:t>
        <a:bodyPr/>
        <a:lstStyle/>
        <a:p>
          <a:endParaRPr lang="en-US"/>
        </a:p>
      </dgm:t>
    </dgm:pt>
    <dgm:pt modelId="{89BD7F90-B601-469D-98EE-4DC3B46DEC5D}" type="pres">
      <dgm:prSet presAssocID="{2CFCC09F-B518-4DEA-B5AE-387E0D7F844D}" presName="rootnode" presStyleCnt="0">
        <dgm:presLayoutVars>
          <dgm:chMax/>
          <dgm:chPref/>
          <dgm:dir val="rev"/>
          <dgm:animLvl val="lvl"/>
        </dgm:presLayoutVars>
      </dgm:prSet>
      <dgm:spPr/>
      <dgm:t>
        <a:bodyPr/>
        <a:lstStyle/>
        <a:p>
          <a:endParaRPr lang="en-US"/>
        </a:p>
      </dgm:t>
    </dgm:pt>
    <dgm:pt modelId="{D41CF486-D675-4A04-81F3-E18F9AF93B93}" type="pres">
      <dgm:prSet presAssocID="{D2984A47-8A37-49BA-ABEC-58654411E0C2}" presName="composite" presStyleCnt="0"/>
      <dgm:spPr/>
    </dgm:pt>
    <dgm:pt modelId="{FE5F3797-3F87-4C81-AA8F-026201D4C838}" type="pres">
      <dgm:prSet presAssocID="{D2984A47-8A37-49BA-ABEC-58654411E0C2}" presName="bentUpArrow1" presStyleLbl="alignImgPlace1" presStyleIdx="0" presStyleCnt="1"/>
      <dgm:spPr/>
    </dgm:pt>
    <dgm:pt modelId="{4AD4E6ED-16F7-448F-B926-F419116232CB}" type="pres">
      <dgm:prSet presAssocID="{D2984A47-8A37-49BA-ABEC-58654411E0C2}" presName="ParentText" presStyleLbl="node1" presStyleIdx="0" presStyleCnt="2" custScaleX="356705" custScaleY="195564" custLinFactNeighborX="-77" custLinFactNeighborY="-32897">
        <dgm:presLayoutVars>
          <dgm:chMax val="1"/>
          <dgm:chPref val="1"/>
          <dgm:bulletEnabled val="1"/>
        </dgm:presLayoutVars>
      </dgm:prSet>
      <dgm:spPr/>
      <dgm:t>
        <a:bodyPr/>
        <a:lstStyle/>
        <a:p>
          <a:endParaRPr lang="en-US"/>
        </a:p>
      </dgm:t>
    </dgm:pt>
    <dgm:pt modelId="{D7821C91-576A-4351-88EE-D54C7D7F4F53}" type="pres">
      <dgm:prSet presAssocID="{D2984A47-8A37-49BA-ABEC-58654411E0C2}" presName="ChildText" presStyleLbl="revTx" presStyleIdx="0" presStyleCnt="1">
        <dgm:presLayoutVars>
          <dgm:chMax val="0"/>
          <dgm:chPref val="0"/>
          <dgm:bulletEnabled val="1"/>
        </dgm:presLayoutVars>
      </dgm:prSet>
      <dgm:spPr/>
      <dgm:t>
        <a:bodyPr/>
        <a:lstStyle/>
        <a:p>
          <a:endParaRPr lang="en-US"/>
        </a:p>
      </dgm:t>
    </dgm:pt>
    <dgm:pt modelId="{30ACB2B6-E009-4CBE-9A60-5070E12743F7}" type="pres">
      <dgm:prSet presAssocID="{897ECB6A-763E-45E6-B1F3-89C395C361DA}" presName="sibTrans" presStyleCnt="0"/>
      <dgm:spPr/>
    </dgm:pt>
    <dgm:pt modelId="{07BEFDAC-0D53-4C26-BE4C-9FC68A50F8C5}" type="pres">
      <dgm:prSet presAssocID="{00841727-614D-46F1-964F-0D305897FC90}" presName="composite" presStyleCnt="0"/>
      <dgm:spPr/>
    </dgm:pt>
    <dgm:pt modelId="{E1C3D00C-2457-498C-BACD-85C828F812B5}" type="pres">
      <dgm:prSet presAssocID="{00841727-614D-46F1-964F-0D305897FC90}" presName="ParentText" presStyleLbl="node1" presStyleIdx="1" presStyleCnt="2" custScaleX="418094" custScaleY="222832">
        <dgm:presLayoutVars>
          <dgm:chMax val="1"/>
          <dgm:chPref val="1"/>
          <dgm:bulletEnabled val="1"/>
        </dgm:presLayoutVars>
      </dgm:prSet>
      <dgm:spPr/>
      <dgm:t>
        <a:bodyPr/>
        <a:lstStyle/>
        <a:p>
          <a:endParaRPr lang="en-US"/>
        </a:p>
      </dgm:t>
    </dgm:pt>
  </dgm:ptLst>
  <dgm:cxnLst>
    <dgm:cxn modelId="{D9A35069-0B3F-4AA0-AFEB-061119EB362E}" type="presOf" srcId="{00841727-614D-46F1-964F-0D305897FC90}" destId="{E1C3D00C-2457-498C-BACD-85C828F812B5}" srcOrd="0" destOrd="0" presId="urn:microsoft.com/office/officeart/2005/8/layout/StepDownProcess"/>
    <dgm:cxn modelId="{594E0219-BF9B-4201-B831-C59475FCFE50}" type="presOf" srcId="{2CFCC09F-B518-4DEA-B5AE-387E0D7F844D}" destId="{89BD7F90-B601-469D-98EE-4DC3B46DEC5D}" srcOrd="0" destOrd="0" presId="urn:microsoft.com/office/officeart/2005/8/layout/StepDownProcess"/>
    <dgm:cxn modelId="{41F0AEFD-E37F-4202-91A3-F73915F371A5}" srcId="{2CFCC09F-B518-4DEA-B5AE-387E0D7F844D}" destId="{00841727-614D-46F1-964F-0D305897FC90}" srcOrd="1" destOrd="0" parTransId="{DB792135-BBCF-4D9B-8780-6296D0A2299E}" sibTransId="{475A47BB-B2A5-4897-BE3D-94FEE25BA460}"/>
    <dgm:cxn modelId="{A7CE41E7-EEA7-44B8-B7D5-EE7D4905EFCD}" srcId="{2CFCC09F-B518-4DEA-B5AE-387E0D7F844D}" destId="{D2984A47-8A37-49BA-ABEC-58654411E0C2}" srcOrd="0" destOrd="0" parTransId="{47C548B0-7B07-4CFA-B82F-A49B8E1D0B0A}" sibTransId="{897ECB6A-763E-45E6-B1F3-89C395C361DA}"/>
    <dgm:cxn modelId="{B9A6424B-A235-47A7-AABC-1F63B9F9B25A}" type="presOf" srcId="{D2984A47-8A37-49BA-ABEC-58654411E0C2}" destId="{4AD4E6ED-16F7-448F-B926-F419116232CB}" srcOrd="0" destOrd="0" presId="urn:microsoft.com/office/officeart/2005/8/layout/StepDownProcess"/>
    <dgm:cxn modelId="{4A718080-2B82-4023-A984-E9B83025AAC6}" type="presParOf" srcId="{89BD7F90-B601-469D-98EE-4DC3B46DEC5D}" destId="{D41CF486-D675-4A04-81F3-E18F9AF93B93}" srcOrd="0" destOrd="0" presId="urn:microsoft.com/office/officeart/2005/8/layout/StepDownProcess"/>
    <dgm:cxn modelId="{A9585510-F41A-447D-BCC4-BD01A0C8464B}" type="presParOf" srcId="{D41CF486-D675-4A04-81F3-E18F9AF93B93}" destId="{FE5F3797-3F87-4C81-AA8F-026201D4C838}" srcOrd="0" destOrd="0" presId="urn:microsoft.com/office/officeart/2005/8/layout/StepDownProcess"/>
    <dgm:cxn modelId="{42863FC5-6EB5-4F5A-8BF9-1193F91ABD75}" type="presParOf" srcId="{D41CF486-D675-4A04-81F3-E18F9AF93B93}" destId="{4AD4E6ED-16F7-448F-B926-F419116232CB}" srcOrd="1" destOrd="0" presId="urn:microsoft.com/office/officeart/2005/8/layout/StepDownProcess"/>
    <dgm:cxn modelId="{A7D963F1-BFB1-4847-916F-01870BBB1697}" type="presParOf" srcId="{D41CF486-D675-4A04-81F3-E18F9AF93B93}" destId="{D7821C91-576A-4351-88EE-D54C7D7F4F53}" srcOrd="2" destOrd="0" presId="urn:microsoft.com/office/officeart/2005/8/layout/StepDownProcess"/>
    <dgm:cxn modelId="{D445058B-1854-49A6-A617-1CB68C0B3146}" type="presParOf" srcId="{89BD7F90-B601-469D-98EE-4DC3B46DEC5D}" destId="{30ACB2B6-E009-4CBE-9A60-5070E12743F7}" srcOrd="1" destOrd="0" presId="urn:microsoft.com/office/officeart/2005/8/layout/StepDownProcess"/>
    <dgm:cxn modelId="{0743EDC5-E9D3-458C-8FA7-C273E6A7C5C8}" type="presParOf" srcId="{89BD7F90-B601-469D-98EE-4DC3B46DEC5D}" destId="{07BEFDAC-0D53-4C26-BE4C-9FC68A50F8C5}" srcOrd="2" destOrd="0" presId="urn:microsoft.com/office/officeart/2005/8/layout/StepDownProcess"/>
    <dgm:cxn modelId="{CB5DE704-0FFF-4F19-98BA-9206FE842A41}" type="presParOf" srcId="{07BEFDAC-0D53-4C26-BE4C-9FC68A50F8C5}" destId="{E1C3D00C-2457-498C-BACD-85C828F812B5}"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953263E-D997-4C2F-BDD9-9D2286767125}"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823A74-842C-4A88-9754-EC5E4D5CD41E}">
      <dgm:prSet phldrT="[Text]"/>
      <dgm:spPr/>
      <dgm:t>
        <a:bodyPr/>
        <a:lstStyle/>
        <a:p>
          <a:r>
            <a:rPr lang="ar-SA" dirty="0" smtClean="0"/>
            <a:t>التقرير، من خلال تنمية موضوعات ومجالات الحديث الحقيقية.</a:t>
          </a:r>
          <a:endParaRPr lang="en-US" dirty="0"/>
        </a:p>
      </dgm:t>
    </dgm:pt>
    <dgm:pt modelId="{6A86C449-D218-48CE-AA4C-D6CBF715E657}" type="parTrans" cxnId="{1FFB0EE0-732B-478C-8415-6A5327D19267}">
      <dgm:prSet/>
      <dgm:spPr/>
      <dgm:t>
        <a:bodyPr/>
        <a:lstStyle/>
        <a:p>
          <a:endParaRPr lang="en-US"/>
        </a:p>
      </dgm:t>
    </dgm:pt>
    <dgm:pt modelId="{A437EAE4-9681-4CA3-9DCB-9215B5D0112D}" type="sibTrans" cxnId="{1FFB0EE0-732B-478C-8415-6A5327D19267}">
      <dgm:prSet/>
      <dgm:spPr/>
      <dgm:t>
        <a:bodyPr/>
        <a:lstStyle/>
        <a:p>
          <a:endParaRPr lang="en-US"/>
        </a:p>
      </dgm:t>
    </dgm:pt>
    <dgm:pt modelId="{97EC1084-8665-4EDB-A462-26976D73AEFE}">
      <dgm:prSet phldrT="[Text]"/>
      <dgm:spPr/>
      <dgm:t>
        <a:bodyPr/>
        <a:lstStyle/>
        <a:p>
          <a:r>
            <a:rPr lang="ar-SA" dirty="0" smtClean="0"/>
            <a:t>الإخبار، كأقوال عن الصفات والوظائف والعلاقات لموضوع الحديث.</a:t>
          </a:r>
          <a:endParaRPr lang="en-US" dirty="0"/>
        </a:p>
      </dgm:t>
    </dgm:pt>
    <dgm:pt modelId="{780CA87B-7204-41F5-A9B7-55F7C240B1D4}" type="parTrans" cxnId="{80E59B0B-B55A-4DAE-9C21-ABF7D38E845E}">
      <dgm:prSet/>
      <dgm:spPr/>
      <dgm:t>
        <a:bodyPr/>
        <a:lstStyle/>
        <a:p>
          <a:endParaRPr lang="en-US"/>
        </a:p>
      </dgm:t>
    </dgm:pt>
    <dgm:pt modelId="{CB098F50-F792-4E3C-A388-FD825C40A775}" type="sibTrans" cxnId="{80E59B0B-B55A-4DAE-9C21-ABF7D38E845E}">
      <dgm:prSet/>
      <dgm:spPr/>
      <dgm:t>
        <a:bodyPr/>
        <a:lstStyle/>
        <a:p>
          <a:endParaRPr lang="en-US"/>
        </a:p>
      </dgm:t>
    </dgm:pt>
    <dgm:pt modelId="{F6AB1E7B-AA79-49F3-A364-F22A76F29AE6}">
      <dgm:prSet phldrT="[Text]"/>
      <dgm:spPr/>
      <dgm:t>
        <a:bodyPr/>
        <a:lstStyle/>
        <a:p>
          <a:r>
            <a:rPr lang="ar-SA" dirty="0" smtClean="0"/>
            <a:t>الاستدلال، كالتركيب وإعادة التركيب للمقدمات والنتائج.</a:t>
          </a:r>
          <a:endParaRPr lang="en-US" dirty="0"/>
        </a:p>
      </dgm:t>
    </dgm:pt>
    <dgm:pt modelId="{386F4834-320D-438F-9A3F-4C394C613550}" type="parTrans" cxnId="{B50CC8E3-BD1D-4460-A346-5882C788059C}">
      <dgm:prSet/>
      <dgm:spPr/>
      <dgm:t>
        <a:bodyPr/>
        <a:lstStyle/>
        <a:p>
          <a:endParaRPr lang="en-US"/>
        </a:p>
      </dgm:t>
    </dgm:pt>
    <dgm:pt modelId="{8A2FD9B0-E126-4E7C-BED9-8B1BCE27F134}" type="sibTrans" cxnId="{B50CC8E3-BD1D-4460-A346-5882C788059C}">
      <dgm:prSet/>
      <dgm:spPr/>
      <dgm:t>
        <a:bodyPr/>
        <a:lstStyle/>
        <a:p>
          <a:endParaRPr lang="en-US"/>
        </a:p>
      </dgm:t>
    </dgm:pt>
    <dgm:pt modelId="{92355FC5-7817-4750-9207-8B4F5DC00CB4}">
      <dgm:prSet phldrT="[Text]"/>
      <dgm:spPr/>
      <dgm:t>
        <a:bodyPr/>
        <a:lstStyle/>
        <a:p>
          <a:r>
            <a:rPr lang="ar-SA" dirty="0" smtClean="0"/>
            <a:t>التقدير وابداء الرأى والتفسير للمواقف المصورة من قبل التلاميذ.</a:t>
          </a:r>
          <a:endParaRPr lang="en-US" dirty="0"/>
        </a:p>
      </dgm:t>
    </dgm:pt>
    <dgm:pt modelId="{0932FCC0-F8BC-4ECF-AD74-EDB41EA4FC36}" type="parTrans" cxnId="{7FBE1E87-E97D-4FE3-A629-E54E129E6A9A}">
      <dgm:prSet/>
      <dgm:spPr/>
      <dgm:t>
        <a:bodyPr/>
        <a:lstStyle/>
        <a:p>
          <a:endParaRPr lang="en-US"/>
        </a:p>
      </dgm:t>
    </dgm:pt>
    <dgm:pt modelId="{DD595ADE-8CCA-47D1-811D-27257DCFB55F}" type="sibTrans" cxnId="{7FBE1E87-E97D-4FE3-A629-E54E129E6A9A}">
      <dgm:prSet/>
      <dgm:spPr/>
      <dgm:t>
        <a:bodyPr/>
        <a:lstStyle/>
        <a:p>
          <a:endParaRPr lang="en-US"/>
        </a:p>
      </dgm:t>
    </dgm:pt>
    <dgm:pt modelId="{31D00A91-586D-4BBA-B53B-46ACEFF27980}" type="pres">
      <dgm:prSet presAssocID="{0953263E-D997-4C2F-BDD9-9D2286767125}" presName="Name0" presStyleCnt="0">
        <dgm:presLayoutVars>
          <dgm:chMax val="7"/>
          <dgm:chPref val="7"/>
          <dgm:dir val="rev"/>
        </dgm:presLayoutVars>
      </dgm:prSet>
      <dgm:spPr/>
      <dgm:t>
        <a:bodyPr/>
        <a:lstStyle/>
        <a:p>
          <a:endParaRPr lang="en-US"/>
        </a:p>
      </dgm:t>
    </dgm:pt>
    <dgm:pt modelId="{BCE602F8-EFF3-4EB7-B703-6D88A0D14E77}" type="pres">
      <dgm:prSet presAssocID="{0953263E-D997-4C2F-BDD9-9D2286767125}" presName="Name1" presStyleCnt="0"/>
      <dgm:spPr/>
    </dgm:pt>
    <dgm:pt modelId="{A951D1D3-F97A-4169-BF37-6EEC0F0B95DB}" type="pres">
      <dgm:prSet presAssocID="{0953263E-D997-4C2F-BDD9-9D2286767125}" presName="cycle" presStyleCnt="0"/>
      <dgm:spPr/>
    </dgm:pt>
    <dgm:pt modelId="{4FF4169E-CAE2-4165-9D02-8A470882B995}" type="pres">
      <dgm:prSet presAssocID="{0953263E-D997-4C2F-BDD9-9D2286767125}" presName="srcNode" presStyleLbl="node1" presStyleIdx="0" presStyleCnt="4"/>
      <dgm:spPr/>
    </dgm:pt>
    <dgm:pt modelId="{8FA33163-8875-43DD-BDB8-2FA669C94BB2}" type="pres">
      <dgm:prSet presAssocID="{0953263E-D997-4C2F-BDD9-9D2286767125}" presName="conn" presStyleLbl="parChTrans1D2" presStyleIdx="0" presStyleCnt="1"/>
      <dgm:spPr/>
      <dgm:t>
        <a:bodyPr/>
        <a:lstStyle/>
        <a:p>
          <a:endParaRPr lang="en-US"/>
        </a:p>
      </dgm:t>
    </dgm:pt>
    <dgm:pt modelId="{2A9BAD6F-323F-4892-B49E-6A34BA03910A}" type="pres">
      <dgm:prSet presAssocID="{0953263E-D997-4C2F-BDD9-9D2286767125}" presName="extraNode" presStyleLbl="node1" presStyleIdx="0" presStyleCnt="4"/>
      <dgm:spPr/>
    </dgm:pt>
    <dgm:pt modelId="{621DD646-18FA-41D2-B458-CDFB78862ADB}" type="pres">
      <dgm:prSet presAssocID="{0953263E-D997-4C2F-BDD9-9D2286767125}" presName="dstNode" presStyleLbl="node1" presStyleIdx="0" presStyleCnt="4"/>
      <dgm:spPr/>
    </dgm:pt>
    <dgm:pt modelId="{229D91F6-88A6-4587-8C13-87CC4EDC8D29}" type="pres">
      <dgm:prSet presAssocID="{BA823A74-842C-4A88-9754-EC5E4D5CD41E}" presName="text_1" presStyleLbl="node1" presStyleIdx="0" presStyleCnt="4">
        <dgm:presLayoutVars>
          <dgm:bulletEnabled val="1"/>
        </dgm:presLayoutVars>
      </dgm:prSet>
      <dgm:spPr/>
      <dgm:t>
        <a:bodyPr/>
        <a:lstStyle/>
        <a:p>
          <a:endParaRPr lang="en-US"/>
        </a:p>
      </dgm:t>
    </dgm:pt>
    <dgm:pt modelId="{EC685038-C61B-4244-B5D1-FA4C700FECDA}" type="pres">
      <dgm:prSet presAssocID="{BA823A74-842C-4A88-9754-EC5E4D5CD41E}" presName="accent_1" presStyleCnt="0"/>
      <dgm:spPr/>
    </dgm:pt>
    <dgm:pt modelId="{39A2EF12-B0E1-4137-9089-4008CFA6EB82}" type="pres">
      <dgm:prSet presAssocID="{BA823A74-842C-4A88-9754-EC5E4D5CD41E}" presName="accentRepeatNode" presStyleLbl="solidFgAcc1" presStyleIdx="0" presStyleCnt="4"/>
      <dgm:spPr/>
    </dgm:pt>
    <dgm:pt modelId="{CCC1F2D9-C9AD-4835-927D-5211D72AE961}" type="pres">
      <dgm:prSet presAssocID="{97EC1084-8665-4EDB-A462-26976D73AEFE}" presName="text_2" presStyleLbl="node1" presStyleIdx="1" presStyleCnt="4">
        <dgm:presLayoutVars>
          <dgm:bulletEnabled val="1"/>
        </dgm:presLayoutVars>
      </dgm:prSet>
      <dgm:spPr/>
      <dgm:t>
        <a:bodyPr/>
        <a:lstStyle/>
        <a:p>
          <a:endParaRPr lang="en-US"/>
        </a:p>
      </dgm:t>
    </dgm:pt>
    <dgm:pt modelId="{680952FB-A3F2-4E53-B565-EAF976CB1F99}" type="pres">
      <dgm:prSet presAssocID="{97EC1084-8665-4EDB-A462-26976D73AEFE}" presName="accent_2" presStyleCnt="0"/>
      <dgm:spPr/>
    </dgm:pt>
    <dgm:pt modelId="{0A51C9AE-7228-4C00-8927-482213EDEAFB}" type="pres">
      <dgm:prSet presAssocID="{97EC1084-8665-4EDB-A462-26976D73AEFE}" presName="accentRepeatNode" presStyleLbl="solidFgAcc1" presStyleIdx="1" presStyleCnt="4"/>
      <dgm:spPr/>
    </dgm:pt>
    <dgm:pt modelId="{BA80E5DA-A3A6-4F48-A46F-163E355FE2FF}" type="pres">
      <dgm:prSet presAssocID="{F6AB1E7B-AA79-49F3-A364-F22A76F29AE6}" presName="text_3" presStyleLbl="node1" presStyleIdx="2" presStyleCnt="4">
        <dgm:presLayoutVars>
          <dgm:bulletEnabled val="1"/>
        </dgm:presLayoutVars>
      </dgm:prSet>
      <dgm:spPr/>
      <dgm:t>
        <a:bodyPr/>
        <a:lstStyle/>
        <a:p>
          <a:endParaRPr lang="en-US"/>
        </a:p>
      </dgm:t>
    </dgm:pt>
    <dgm:pt modelId="{CD8A8D97-5991-443A-997F-00E33449526F}" type="pres">
      <dgm:prSet presAssocID="{F6AB1E7B-AA79-49F3-A364-F22A76F29AE6}" presName="accent_3" presStyleCnt="0"/>
      <dgm:spPr/>
    </dgm:pt>
    <dgm:pt modelId="{50C4EB41-EAD9-40CD-A277-8FA11E7FD7DC}" type="pres">
      <dgm:prSet presAssocID="{F6AB1E7B-AA79-49F3-A364-F22A76F29AE6}" presName="accentRepeatNode" presStyleLbl="solidFgAcc1" presStyleIdx="2" presStyleCnt="4"/>
      <dgm:spPr/>
    </dgm:pt>
    <dgm:pt modelId="{B5F58911-8954-4CA9-AA94-394DDF653881}" type="pres">
      <dgm:prSet presAssocID="{92355FC5-7817-4750-9207-8B4F5DC00CB4}" presName="text_4" presStyleLbl="node1" presStyleIdx="3" presStyleCnt="4">
        <dgm:presLayoutVars>
          <dgm:bulletEnabled val="1"/>
        </dgm:presLayoutVars>
      </dgm:prSet>
      <dgm:spPr/>
      <dgm:t>
        <a:bodyPr/>
        <a:lstStyle/>
        <a:p>
          <a:endParaRPr lang="en-US"/>
        </a:p>
      </dgm:t>
    </dgm:pt>
    <dgm:pt modelId="{1C6F3480-F1A8-4D99-A8A2-D384960A08A9}" type="pres">
      <dgm:prSet presAssocID="{92355FC5-7817-4750-9207-8B4F5DC00CB4}" presName="accent_4" presStyleCnt="0"/>
      <dgm:spPr/>
    </dgm:pt>
    <dgm:pt modelId="{6AA49573-D792-42FA-B0E7-FFBC317E2899}" type="pres">
      <dgm:prSet presAssocID="{92355FC5-7817-4750-9207-8B4F5DC00CB4}" presName="accentRepeatNode" presStyleLbl="solidFgAcc1" presStyleIdx="3" presStyleCnt="4"/>
      <dgm:spPr/>
    </dgm:pt>
  </dgm:ptLst>
  <dgm:cxnLst>
    <dgm:cxn modelId="{F9AB71F4-6312-428F-A7ED-9B4459F55886}" type="presOf" srcId="{92355FC5-7817-4750-9207-8B4F5DC00CB4}" destId="{B5F58911-8954-4CA9-AA94-394DDF653881}" srcOrd="0" destOrd="0" presId="urn:microsoft.com/office/officeart/2008/layout/VerticalCurvedList"/>
    <dgm:cxn modelId="{EBDD899D-E62E-44E9-A243-7722F20A2032}" type="presOf" srcId="{97EC1084-8665-4EDB-A462-26976D73AEFE}" destId="{CCC1F2D9-C9AD-4835-927D-5211D72AE961}" srcOrd="0" destOrd="0" presId="urn:microsoft.com/office/officeart/2008/layout/VerticalCurvedList"/>
    <dgm:cxn modelId="{1FFB0EE0-732B-478C-8415-6A5327D19267}" srcId="{0953263E-D997-4C2F-BDD9-9D2286767125}" destId="{BA823A74-842C-4A88-9754-EC5E4D5CD41E}" srcOrd="0" destOrd="0" parTransId="{6A86C449-D218-48CE-AA4C-D6CBF715E657}" sibTransId="{A437EAE4-9681-4CA3-9DCB-9215B5D0112D}"/>
    <dgm:cxn modelId="{6FAFEF4D-52FF-4B1C-B622-DAA3BC4C6AFF}" type="presOf" srcId="{0953263E-D997-4C2F-BDD9-9D2286767125}" destId="{31D00A91-586D-4BBA-B53B-46ACEFF27980}" srcOrd="0" destOrd="0" presId="urn:microsoft.com/office/officeart/2008/layout/VerticalCurvedList"/>
    <dgm:cxn modelId="{B50CC8E3-BD1D-4460-A346-5882C788059C}" srcId="{0953263E-D997-4C2F-BDD9-9D2286767125}" destId="{F6AB1E7B-AA79-49F3-A364-F22A76F29AE6}" srcOrd="2" destOrd="0" parTransId="{386F4834-320D-438F-9A3F-4C394C613550}" sibTransId="{8A2FD9B0-E126-4E7C-BED9-8B1BCE27F134}"/>
    <dgm:cxn modelId="{2CD1CDA3-79AD-42DD-8B01-907FBB38B1D4}" type="presOf" srcId="{F6AB1E7B-AA79-49F3-A364-F22A76F29AE6}" destId="{BA80E5DA-A3A6-4F48-A46F-163E355FE2FF}" srcOrd="0" destOrd="0" presId="urn:microsoft.com/office/officeart/2008/layout/VerticalCurvedList"/>
    <dgm:cxn modelId="{80E59B0B-B55A-4DAE-9C21-ABF7D38E845E}" srcId="{0953263E-D997-4C2F-BDD9-9D2286767125}" destId="{97EC1084-8665-4EDB-A462-26976D73AEFE}" srcOrd="1" destOrd="0" parTransId="{780CA87B-7204-41F5-A9B7-55F7C240B1D4}" sibTransId="{CB098F50-F792-4E3C-A388-FD825C40A775}"/>
    <dgm:cxn modelId="{71A32D41-98BB-40EE-9EF6-22725BD964E3}" type="presOf" srcId="{BA823A74-842C-4A88-9754-EC5E4D5CD41E}" destId="{229D91F6-88A6-4587-8C13-87CC4EDC8D29}" srcOrd="0" destOrd="0" presId="urn:microsoft.com/office/officeart/2008/layout/VerticalCurvedList"/>
    <dgm:cxn modelId="{05A0C9DC-D227-48E3-BCB3-7411FBA2C1A1}" type="presOf" srcId="{A437EAE4-9681-4CA3-9DCB-9215B5D0112D}" destId="{8FA33163-8875-43DD-BDB8-2FA669C94BB2}" srcOrd="0" destOrd="0" presId="urn:microsoft.com/office/officeart/2008/layout/VerticalCurvedList"/>
    <dgm:cxn modelId="{7FBE1E87-E97D-4FE3-A629-E54E129E6A9A}" srcId="{0953263E-D997-4C2F-BDD9-9D2286767125}" destId="{92355FC5-7817-4750-9207-8B4F5DC00CB4}" srcOrd="3" destOrd="0" parTransId="{0932FCC0-F8BC-4ECF-AD74-EDB41EA4FC36}" sibTransId="{DD595ADE-8CCA-47D1-811D-27257DCFB55F}"/>
    <dgm:cxn modelId="{DE4B90CA-E07F-48E8-ACFA-83E8361B23C4}" type="presParOf" srcId="{31D00A91-586D-4BBA-B53B-46ACEFF27980}" destId="{BCE602F8-EFF3-4EB7-B703-6D88A0D14E77}" srcOrd="0" destOrd="0" presId="urn:microsoft.com/office/officeart/2008/layout/VerticalCurvedList"/>
    <dgm:cxn modelId="{98CEE5E2-BE61-4F3C-A4A0-1D61E9F98753}" type="presParOf" srcId="{BCE602F8-EFF3-4EB7-B703-6D88A0D14E77}" destId="{A951D1D3-F97A-4169-BF37-6EEC0F0B95DB}" srcOrd="0" destOrd="0" presId="urn:microsoft.com/office/officeart/2008/layout/VerticalCurvedList"/>
    <dgm:cxn modelId="{662BA722-1990-421A-99E0-BFD2DBD6C580}" type="presParOf" srcId="{A951D1D3-F97A-4169-BF37-6EEC0F0B95DB}" destId="{4FF4169E-CAE2-4165-9D02-8A470882B995}" srcOrd="0" destOrd="0" presId="urn:microsoft.com/office/officeart/2008/layout/VerticalCurvedList"/>
    <dgm:cxn modelId="{4C9B84D9-CD79-4DAB-91BF-0F3377CFE898}" type="presParOf" srcId="{A951D1D3-F97A-4169-BF37-6EEC0F0B95DB}" destId="{8FA33163-8875-43DD-BDB8-2FA669C94BB2}" srcOrd="1" destOrd="0" presId="urn:microsoft.com/office/officeart/2008/layout/VerticalCurvedList"/>
    <dgm:cxn modelId="{B8E52B06-0081-44EC-B447-716D8F77D929}" type="presParOf" srcId="{A951D1D3-F97A-4169-BF37-6EEC0F0B95DB}" destId="{2A9BAD6F-323F-4892-B49E-6A34BA03910A}" srcOrd="2" destOrd="0" presId="urn:microsoft.com/office/officeart/2008/layout/VerticalCurvedList"/>
    <dgm:cxn modelId="{4907D8D3-3E90-4485-B828-692BEB78A717}" type="presParOf" srcId="{A951D1D3-F97A-4169-BF37-6EEC0F0B95DB}" destId="{621DD646-18FA-41D2-B458-CDFB78862ADB}" srcOrd="3" destOrd="0" presId="urn:microsoft.com/office/officeart/2008/layout/VerticalCurvedList"/>
    <dgm:cxn modelId="{91052CD1-73F4-44DF-B12E-722CB899742B}" type="presParOf" srcId="{BCE602F8-EFF3-4EB7-B703-6D88A0D14E77}" destId="{229D91F6-88A6-4587-8C13-87CC4EDC8D29}" srcOrd="1" destOrd="0" presId="urn:microsoft.com/office/officeart/2008/layout/VerticalCurvedList"/>
    <dgm:cxn modelId="{E4C65CD2-49FB-45EF-A473-764559749C88}" type="presParOf" srcId="{BCE602F8-EFF3-4EB7-B703-6D88A0D14E77}" destId="{EC685038-C61B-4244-B5D1-FA4C700FECDA}" srcOrd="2" destOrd="0" presId="urn:microsoft.com/office/officeart/2008/layout/VerticalCurvedList"/>
    <dgm:cxn modelId="{90305369-6AEC-4B87-8E07-A1CF738A3C3B}" type="presParOf" srcId="{EC685038-C61B-4244-B5D1-FA4C700FECDA}" destId="{39A2EF12-B0E1-4137-9089-4008CFA6EB82}" srcOrd="0" destOrd="0" presId="urn:microsoft.com/office/officeart/2008/layout/VerticalCurvedList"/>
    <dgm:cxn modelId="{1D72EB9E-5641-4F71-8AAA-9AA666D79268}" type="presParOf" srcId="{BCE602F8-EFF3-4EB7-B703-6D88A0D14E77}" destId="{CCC1F2D9-C9AD-4835-927D-5211D72AE961}" srcOrd="3" destOrd="0" presId="urn:microsoft.com/office/officeart/2008/layout/VerticalCurvedList"/>
    <dgm:cxn modelId="{B91587E3-BC7D-47D3-AE01-8610988A8AFA}" type="presParOf" srcId="{BCE602F8-EFF3-4EB7-B703-6D88A0D14E77}" destId="{680952FB-A3F2-4E53-B565-EAF976CB1F99}" srcOrd="4" destOrd="0" presId="urn:microsoft.com/office/officeart/2008/layout/VerticalCurvedList"/>
    <dgm:cxn modelId="{B4D0B14D-89E7-4C1C-90CB-0D586BAE4DEF}" type="presParOf" srcId="{680952FB-A3F2-4E53-B565-EAF976CB1F99}" destId="{0A51C9AE-7228-4C00-8927-482213EDEAFB}" srcOrd="0" destOrd="0" presId="urn:microsoft.com/office/officeart/2008/layout/VerticalCurvedList"/>
    <dgm:cxn modelId="{21205B2D-D948-44BF-807C-EFBC06B6437B}" type="presParOf" srcId="{BCE602F8-EFF3-4EB7-B703-6D88A0D14E77}" destId="{BA80E5DA-A3A6-4F48-A46F-163E355FE2FF}" srcOrd="5" destOrd="0" presId="urn:microsoft.com/office/officeart/2008/layout/VerticalCurvedList"/>
    <dgm:cxn modelId="{93AA3949-2FB3-474C-91C4-A029DD0A1B47}" type="presParOf" srcId="{BCE602F8-EFF3-4EB7-B703-6D88A0D14E77}" destId="{CD8A8D97-5991-443A-997F-00E33449526F}" srcOrd="6" destOrd="0" presId="urn:microsoft.com/office/officeart/2008/layout/VerticalCurvedList"/>
    <dgm:cxn modelId="{8D321BD9-7762-43BE-B993-54715629ADC3}" type="presParOf" srcId="{CD8A8D97-5991-443A-997F-00E33449526F}" destId="{50C4EB41-EAD9-40CD-A277-8FA11E7FD7DC}" srcOrd="0" destOrd="0" presId="urn:microsoft.com/office/officeart/2008/layout/VerticalCurvedList"/>
    <dgm:cxn modelId="{07F65A9E-8568-4131-861A-AC5F62BE889E}" type="presParOf" srcId="{BCE602F8-EFF3-4EB7-B703-6D88A0D14E77}" destId="{B5F58911-8954-4CA9-AA94-394DDF653881}" srcOrd="7" destOrd="0" presId="urn:microsoft.com/office/officeart/2008/layout/VerticalCurvedList"/>
    <dgm:cxn modelId="{2CA08B12-E4C3-4312-BB64-EC5C74F5AD4A}" type="presParOf" srcId="{BCE602F8-EFF3-4EB7-B703-6D88A0D14E77}" destId="{1C6F3480-F1A8-4D99-A8A2-D384960A08A9}" srcOrd="8" destOrd="0" presId="urn:microsoft.com/office/officeart/2008/layout/VerticalCurvedList"/>
    <dgm:cxn modelId="{78785E28-0369-4FB5-BD46-134B5528974E}" type="presParOf" srcId="{1C6F3480-F1A8-4D99-A8A2-D384960A08A9}" destId="{6AA49573-D792-42FA-B0E7-FFBC317E2899}"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9BE9FC-E5EF-4631-8C73-EE849F03E2B0}">
      <dsp:nvSpPr>
        <dsp:cNvPr id="0" name=""/>
        <dsp:cNvSpPr/>
      </dsp:nvSpPr>
      <dsp:spPr>
        <a:xfrm>
          <a:off x="7252897" y="-783865"/>
          <a:ext cx="6093694" cy="6093694"/>
        </a:xfrm>
        <a:prstGeom prst="blockArc">
          <a:avLst>
            <a:gd name="adj1" fmla="val 8100000"/>
            <a:gd name="adj2" fmla="val 13500000"/>
            <a:gd name="adj3" fmla="val 354"/>
          </a:avLst>
        </a:pr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39D200-E7B4-4FA0-925F-DA37613AB818}">
      <dsp:nvSpPr>
        <dsp:cNvPr id="0" name=""/>
        <dsp:cNvSpPr/>
      </dsp:nvSpPr>
      <dsp:spPr>
        <a:xfrm>
          <a:off x="62482" y="347956"/>
          <a:ext cx="7655707" cy="696274"/>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552668" bIns="91440" numCol="1" spcCol="1270" anchor="ctr" anchorCtr="0">
          <a:noAutofit/>
        </a:bodyPr>
        <a:lstStyle/>
        <a:p>
          <a:pPr lvl="0" algn="r" defTabSz="1600200" rtl="1">
            <a:lnSpc>
              <a:spcPct val="90000"/>
            </a:lnSpc>
            <a:spcBef>
              <a:spcPct val="0"/>
            </a:spcBef>
            <a:spcAft>
              <a:spcPct val="35000"/>
            </a:spcAft>
          </a:pPr>
          <a:r>
            <a:rPr lang="ar-EG" sz="3600" b="1" kern="1200" dirty="0" smtClean="0"/>
            <a:t>طريقة الألعاب اللغوية.</a:t>
          </a:r>
          <a:endParaRPr lang="ar-EG" sz="3600" b="1" kern="1200" dirty="0"/>
        </a:p>
      </dsp:txBody>
      <dsp:txXfrm>
        <a:off x="62482" y="347956"/>
        <a:ext cx="7655707" cy="696274"/>
      </dsp:txXfrm>
    </dsp:sp>
    <dsp:sp modelId="{F5716AB6-E9A5-41EB-B4B0-49A69F8E8097}">
      <dsp:nvSpPr>
        <dsp:cNvPr id="0" name=""/>
        <dsp:cNvSpPr/>
      </dsp:nvSpPr>
      <dsp:spPr>
        <a:xfrm>
          <a:off x="7283019" y="260921"/>
          <a:ext cx="870342" cy="870342"/>
        </a:xfrm>
        <a:prstGeom prst="ellipse">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DD3A7DF-8331-44E5-810F-6EB4C13D9FA5}">
      <dsp:nvSpPr>
        <dsp:cNvPr id="0" name=""/>
        <dsp:cNvSpPr/>
      </dsp:nvSpPr>
      <dsp:spPr>
        <a:xfrm>
          <a:off x="73077" y="1197953"/>
          <a:ext cx="7235328" cy="1085463"/>
        </a:xfrm>
        <a:prstGeom prst="rect">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552668" bIns="81280" numCol="1" spcCol="1270" anchor="ctr" anchorCtr="0">
          <a:noAutofit/>
        </a:bodyPr>
        <a:lstStyle/>
        <a:p>
          <a:pPr lvl="0" algn="r" defTabSz="1422400" rtl="1">
            <a:lnSpc>
              <a:spcPct val="90000"/>
            </a:lnSpc>
            <a:spcBef>
              <a:spcPct val="0"/>
            </a:spcBef>
            <a:spcAft>
              <a:spcPct val="35000"/>
            </a:spcAft>
          </a:pPr>
          <a:r>
            <a:rPr lang="ar-EG" sz="3200" b="1" kern="1200" dirty="0" smtClean="0"/>
            <a:t>تعليم القراءة للمعاقين عقلياً.</a:t>
          </a:r>
          <a:endParaRPr lang="ar-EG" sz="3200" b="1" kern="1200" dirty="0"/>
        </a:p>
      </dsp:txBody>
      <dsp:txXfrm>
        <a:off x="73077" y="1197953"/>
        <a:ext cx="7235328" cy="1085463"/>
      </dsp:txXfrm>
    </dsp:sp>
    <dsp:sp modelId="{63CB29F8-ECFB-4396-A21D-387C4B1C8759}">
      <dsp:nvSpPr>
        <dsp:cNvPr id="0" name=""/>
        <dsp:cNvSpPr/>
      </dsp:nvSpPr>
      <dsp:spPr>
        <a:xfrm>
          <a:off x="6883829" y="1305514"/>
          <a:ext cx="870342" cy="870342"/>
        </a:xfrm>
        <a:prstGeom prst="ellipse">
          <a:avLst/>
        </a:prstGeom>
        <a:solidFill>
          <a:schemeClr val="lt1">
            <a:hueOff val="0"/>
            <a:satOff val="0"/>
            <a:lumOff val="0"/>
            <a:alphaOff val="0"/>
          </a:schemeClr>
        </a:solidFill>
        <a:ln w="25400" cap="flat" cmpd="sng" algn="ctr">
          <a:solidFill>
            <a:schemeClr val="accent4">
              <a:hueOff val="-1488257"/>
              <a:satOff val="8966"/>
              <a:lumOff val="719"/>
              <a:alphaOff val="0"/>
            </a:schemeClr>
          </a:solidFill>
          <a:prstDash val="solid"/>
        </a:ln>
        <a:effectLst/>
      </dsp:spPr>
      <dsp:style>
        <a:lnRef idx="2">
          <a:scrgbClr r="0" g="0" b="0"/>
        </a:lnRef>
        <a:fillRef idx="1">
          <a:scrgbClr r="0" g="0" b="0"/>
        </a:fillRef>
        <a:effectRef idx="0">
          <a:scrgbClr r="0" g="0" b="0"/>
        </a:effectRef>
        <a:fontRef idx="minor"/>
      </dsp:style>
    </dsp:sp>
    <dsp:sp modelId="{5FB128CD-D842-48E6-A548-A57D9AD2D8A0}">
      <dsp:nvSpPr>
        <dsp:cNvPr id="0" name=""/>
        <dsp:cNvSpPr/>
      </dsp:nvSpPr>
      <dsp:spPr>
        <a:xfrm>
          <a:off x="62482" y="2437140"/>
          <a:ext cx="7256517" cy="696274"/>
        </a:xfrm>
        <a:prstGeom prst="rect">
          <a:avLst/>
        </a:prstGeom>
        <a:solidFill>
          <a:schemeClr val="accent4">
            <a:hueOff val="-2976513"/>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552668" bIns="71120" numCol="1" spcCol="1270" anchor="ctr" anchorCtr="0">
          <a:noAutofit/>
        </a:bodyPr>
        <a:lstStyle/>
        <a:p>
          <a:pPr lvl="0" algn="r" defTabSz="1244600" rtl="1">
            <a:lnSpc>
              <a:spcPct val="90000"/>
            </a:lnSpc>
            <a:spcBef>
              <a:spcPct val="0"/>
            </a:spcBef>
            <a:spcAft>
              <a:spcPct val="35000"/>
            </a:spcAft>
          </a:pPr>
          <a:r>
            <a:rPr lang="ar-EG" sz="2800" b="1" kern="1200" dirty="0" smtClean="0"/>
            <a:t>مواصفات البرنامج الخاص بتعليم القراءة للمعاقين عقلياً.</a:t>
          </a:r>
          <a:endParaRPr lang="ar-EG" sz="2800" b="1" kern="1200" dirty="0"/>
        </a:p>
      </dsp:txBody>
      <dsp:txXfrm>
        <a:off x="62482" y="2437140"/>
        <a:ext cx="7256517" cy="696274"/>
      </dsp:txXfrm>
    </dsp:sp>
    <dsp:sp modelId="{B29547B8-0414-428C-B5F2-2DBE6578B473}">
      <dsp:nvSpPr>
        <dsp:cNvPr id="0" name=""/>
        <dsp:cNvSpPr/>
      </dsp:nvSpPr>
      <dsp:spPr>
        <a:xfrm>
          <a:off x="6883829" y="2350106"/>
          <a:ext cx="870342" cy="870342"/>
        </a:xfrm>
        <a:prstGeom prst="ellipse">
          <a:avLst/>
        </a:prstGeom>
        <a:solidFill>
          <a:schemeClr val="lt1">
            <a:hueOff val="0"/>
            <a:satOff val="0"/>
            <a:lumOff val="0"/>
            <a:alphaOff val="0"/>
          </a:schemeClr>
        </a:solidFill>
        <a:ln w="25400" cap="flat" cmpd="sng" algn="ctr">
          <a:solidFill>
            <a:schemeClr val="accent4">
              <a:hueOff val="-2976513"/>
              <a:satOff val="17933"/>
              <a:lumOff val="1437"/>
              <a:alphaOff val="0"/>
            </a:schemeClr>
          </a:solidFill>
          <a:prstDash val="solid"/>
        </a:ln>
        <a:effectLst/>
      </dsp:spPr>
      <dsp:style>
        <a:lnRef idx="2">
          <a:scrgbClr r="0" g="0" b="0"/>
        </a:lnRef>
        <a:fillRef idx="1">
          <a:scrgbClr r="0" g="0" b="0"/>
        </a:fillRef>
        <a:effectRef idx="0">
          <a:scrgbClr r="0" g="0" b="0"/>
        </a:effectRef>
        <a:fontRef idx="minor"/>
      </dsp:style>
    </dsp:sp>
    <dsp:sp modelId="{B5BCA98A-D8C5-4EB3-A558-D169B4888D0B}">
      <dsp:nvSpPr>
        <dsp:cNvPr id="0" name=""/>
        <dsp:cNvSpPr/>
      </dsp:nvSpPr>
      <dsp:spPr>
        <a:xfrm>
          <a:off x="62482" y="3481732"/>
          <a:ext cx="7655707" cy="696274"/>
        </a:xfrm>
        <a:prstGeom prst="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552668" bIns="71120" numCol="1" spcCol="1270" anchor="ctr" anchorCtr="0">
          <a:noAutofit/>
        </a:bodyPr>
        <a:lstStyle/>
        <a:p>
          <a:pPr lvl="0" algn="r" defTabSz="1244600">
            <a:lnSpc>
              <a:spcPct val="90000"/>
            </a:lnSpc>
            <a:spcBef>
              <a:spcPct val="0"/>
            </a:spcBef>
            <a:spcAft>
              <a:spcPct val="35000"/>
            </a:spcAft>
          </a:pPr>
          <a:r>
            <a:rPr lang="ar-EG" sz="2800" b="1" kern="1200" dirty="0" smtClean="0"/>
            <a:t>القصص المصورة وتعليم القراءة للمعاقين عقلياً.</a:t>
          </a:r>
          <a:endParaRPr lang="ar-EG" sz="2800" b="1" kern="1200" dirty="0"/>
        </a:p>
      </dsp:txBody>
      <dsp:txXfrm>
        <a:off x="62482" y="3481732"/>
        <a:ext cx="7655707" cy="696274"/>
      </dsp:txXfrm>
    </dsp:sp>
    <dsp:sp modelId="{741F5264-3C5C-47B5-89F5-AC73941469D3}">
      <dsp:nvSpPr>
        <dsp:cNvPr id="0" name=""/>
        <dsp:cNvSpPr/>
      </dsp:nvSpPr>
      <dsp:spPr>
        <a:xfrm>
          <a:off x="7283019" y="3394698"/>
          <a:ext cx="870342" cy="870342"/>
        </a:xfrm>
        <a:prstGeom prst="ellipse">
          <a:avLst/>
        </a:prstGeom>
        <a:solidFill>
          <a:schemeClr val="lt1">
            <a:hueOff val="0"/>
            <a:satOff val="0"/>
            <a:lumOff val="0"/>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94B263-42FD-4EEB-B38A-737C51BD8435}">
      <dsp:nvSpPr>
        <dsp:cNvPr id="0" name=""/>
        <dsp:cNvSpPr/>
      </dsp:nvSpPr>
      <dsp:spPr>
        <a:xfrm>
          <a:off x="0" y="3389"/>
          <a:ext cx="8229600" cy="1204418"/>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1200150" rtl="1">
            <a:lnSpc>
              <a:spcPct val="90000"/>
            </a:lnSpc>
            <a:spcBef>
              <a:spcPct val="0"/>
            </a:spcBef>
            <a:spcAft>
              <a:spcPct val="35000"/>
            </a:spcAft>
          </a:pPr>
          <a:r>
            <a:rPr lang="ar-EG" sz="2700" b="1" kern="1200" dirty="0" smtClean="0"/>
            <a:t>1- شرح اللعبة للتلاميذ المعاقين عقلياً، وبيان فكرتها وأهدافها، وتوضيح كيفية إجرائها، وما الذي سيفعله كل تلميذ أثناء تنفيذ اللعبة</a:t>
          </a:r>
          <a:r>
            <a:rPr lang="ar-SA" sz="2700" b="1" kern="1200" dirty="0" smtClean="0"/>
            <a:t>.</a:t>
          </a:r>
          <a:endParaRPr lang="ar-EG" sz="2700" b="1" kern="1200" dirty="0"/>
        </a:p>
      </dsp:txBody>
      <dsp:txXfrm>
        <a:off x="0" y="3389"/>
        <a:ext cx="8229600" cy="1204418"/>
      </dsp:txXfrm>
    </dsp:sp>
    <dsp:sp modelId="{B24B0790-4CD4-4F93-8A2B-8438CADECCD6}">
      <dsp:nvSpPr>
        <dsp:cNvPr id="0" name=""/>
        <dsp:cNvSpPr/>
      </dsp:nvSpPr>
      <dsp:spPr>
        <a:xfrm>
          <a:off x="0" y="1268029"/>
          <a:ext cx="8229600" cy="1204418"/>
        </a:xfrm>
        <a:prstGeom prst="rect">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1200150" rtl="1">
            <a:lnSpc>
              <a:spcPct val="90000"/>
            </a:lnSpc>
            <a:spcBef>
              <a:spcPct val="0"/>
            </a:spcBef>
            <a:spcAft>
              <a:spcPct val="35000"/>
            </a:spcAft>
          </a:pPr>
          <a:r>
            <a:rPr lang="ar-EG" sz="2700" b="1" kern="1200" dirty="0" smtClean="0"/>
            <a:t>2- في أثناء تنفيذ اللعبة، يقوم المعلم بدور المرشد والموجه والمنظم للموقف التعليمي بكافة أبعاده، على أن تكون تعليماته مختصرة وواضحة.</a:t>
          </a:r>
          <a:endParaRPr lang="ar-EG" sz="2700" b="1" kern="1200" dirty="0"/>
        </a:p>
      </dsp:txBody>
      <dsp:txXfrm>
        <a:off x="0" y="1268029"/>
        <a:ext cx="8229600" cy="1204418"/>
      </dsp:txXfrm>
    </dsp:sp>
    <dsp:sp modelId="{389B97C0-4D99-421B-9680-3CF93ED97F05}">
      <dsp:nvSpPr>
        <dsp:cNvPr id="0" name=""/>
        <dsp:cNvSpPr/>
      </dsp:nvSpPr>
      <dsp:spPr>
        <a:xfrm>
          <a:off x="0" y="2532668"/>
          <a:ext cx="8229600" cy="725264"/>
        </a:xfrm>
        <a:prstGeom prst="rect">
          <a:avLst/>
        </a:prstGeom>
        <a:solidFill>
          <a:schemeClr val="accent4">
            <a:hueOff val="-2976513"/>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r" defTabSz="1200150" rtl="1">
            <a:lnSpc>
              <a:spcPct val="90000"/>
            </a:lnSpc>
            <a:spcBef>
              <a:spcPct val="0"/>
            </a:spcBef>
            <a:spcAft>
              <a:spcPct val="35000"/>
            </a:spcAft>
          </a:pPr>
          <a:r>
            <a:rPr lang="ar-EG" sz="2700" b="1" kern="1200" dirty="0" smtClean="0"/>
            <a:t>3- كتابة العناصر الأساسية في اللعبة على السبورة.</a:t>
          </a:r>
          <a:endParaRPr lang="ar-EG" sz="2700" b="1" kern="1200" dirty="0"/>
        </a:p>
      </dsp:txBody>
      <dsp:txXfrm>
        <a:off x="0" y="2532668"/>
        <a:ext cx="8229600" cy="725264"/>
      </dsp:txXfrm>
    </dsp:sp>
    <dsp:sp modelId="{65027CCD-790E-4EC8-865B-3DB0F3B5B4C0}">
      <dsp:nvSpPr>
        <dsp:cNvPr id="0" name=""/>
        <dsp:cNvSpPr/>
      </dsp:nvSpPr>
      <dsp:spPr>
        <a:xfrm>
          <a:off x="0" y="3318154"/>
          <a:ext cx="8229600" cy="1204418"/>
        </a:xfrm>
        <a:prstGeom prst="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r" defTabSz="1200150" rtl="1">
            <a:lnSpc>
              <a:spcPct val="90000"/>
            </a:lnSpc>
            <a:spcBef>
              <a:spcPct val="0"/>
            </a:spcBef>
            <a:spcAft>
              <a:spcPct val="35000"/>
            </a:spcAft>
          </a:pPr>
          <a:r>
            <a:rPr lang="ar-EG" sz="2700" b="1" kern="1200" dirty="0" smtClean="0"/>
            <a:t>4- مساعدة التلاميذ على عدم الخروج عن قواعد اللعبة.</a:t>
          </a:r>
          <a:endParaRPr lang="ar-EG" sz="2700" b="1" kern="1200" dirty="0"/>
        </a:p>
      </dsp:txBody>
      <dsp:txXfrm>
        <a:off x="0" y="3318154"/>
        <a:ext cx="8229600" cy="12044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94B263-42FD-4EEB-B38A-737C51BD8435}">
      <dsp:nvSpPr>
        <dsp:cNvPr id="0" name=""/>
        <dsp:cNvSpPr/>
      </dsp:nvSpPr>
      <dsp:spPr>
        <a:xfrm>
          <a:off x="0" y="3389"/>
          <a:ext cx="8229600" cy="1204418"/>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lvl="0" algn="ctr" defTabSz="1422400" rtl="1">
            <a:lnSpc>
              <a:spcPct val="90000"/>
            </a:lnSpc>
            <a:spcBef>
              <a:spcPct val="0"/>
            </a:spcBef>
            <a:spcAft>
              <a:spcPct val="35000"/>
            </a:spcAft>
          </a:pPr>
          <a:r>
            <a:rPr lang="ar-EG" sz="3200" b="1" kern="1200" dirty="0" smtClean="0"/>
            <a:t>5- السؤال بين آن وآخر عن جوهر اللعبة، والهدف منها، فهذا يعين هؤلاء التلاميذ على التركيز في اللعبة.</a:t>
          </a:r>
          <a:endParaRPr lang="ar-EG" sz="3200" b="1" kern="1200" dirty="0"/>
        </a:p>
      </dsp:txBody>
      <dsp:txXfrm>
        <a:off x="0" y="3389"/>
        <a:ext cx="8229600" cy="1204418"/>
      </dsp:txXfrm>
    </dsp:sp>
    <dsp:sp modelId="{B24B0790-4CD4-4F93-8A2B-8438CADECCD6}">
      <dsp:nvSpPr>
        <dsp:cNvPr id="0" name=""/>
        <dsp:cNvSpPr/>
      </dsp:nvSpPr>
      <dsp:spPr>
        <a:xfrm>
          <a:off x="0" y="1268029"/>
          <a:ext cx="8229600" cy="1204418"/>
        </a:xfrm>
        <a:prstGeom prst="rect">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lvl="0" algn="ctr" defTabSz="1422400" rtl="1">
            <a:lnSpc>
              <a:spcPct val="90000"/>
            </a:lnSpc>
            <a:spcBef>
              <a:spcPct val="0"/>
            </a:spcBef>
            <a:spcAft>
              <a:spcPct val="35000"/>
            </a:spcAft>
          </a:pPr>
          <a:r>
            <a:rPr lang="ar-EG" sz="3200" b="1" kern="1200" dirty="0" smtClean="0"/>
            <a:t>6- أن ينوع في الألعاب اللغوية ، ولا يسير على وتيرة واحدة.</a:t>
          </a:r>
          <a:endParaRPr lang="ar-EG" sz="3200" b="1" kern="1200" dirty="0"/>
        </a:p>
      </dsp:txBody>
      <dsp:txXfrm>
        <a:off x="0" y="1268029"/>
        <a:ext cx="8229600" cy="1204418"/>
      </dsp:txXfrm>
    </dsp:sp>
    <dsp:sp modelId="{389B97C0-4D99-421B-9680-3CF93ED97F05}">
      <dsp:nvSpPr>
        <dsp:cNvPr id="0" name=""/>
        <dsp:cNvSpPr/>
      </dsp:nvSpPr>
      <dsp:spPr>
        <a:xfrm>
          <a:off x="0" y="2532668"/>
          <a:ext cx="8229600" cy="725264"/>
        </a:xfrm>
        <a:prstGeom prst="rect">
          <a:avLst/>
        </a:prstGeom>
        <a:solidFill>
          <a:schemeClr val="accent4">
            <a:hueOff val="-2976513"/>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r" defTabSz="1244600" rtl="1">
            <a:lnSpc>
              <a:spcPct val="90000"/>
            </a:lnSpc>
            <a:spcBef>
              <a:spcPct val="0"/>
            </a:spcBef>
            <a:spcAft>
              <a:spcPct val="35000"/>
            </a:spcAft>
          </a:pPr>
          <a:r>
            <a:rPr lang="ar-EG" sz="2800" b="1" kern="1200" dirty="0" smtClean="0"/>
            <a:t>7- الربط بين الألعاب اللغوية التي يصممها المعلم وبيئة هؤلاء التلاميذ.</a:t>
          </a:r>
          <a:endParaRPr lang="ar-EG" sz="2800" b="1" kern="1200" dirty="0"/>
        </a:p>
      </dsp:txBody>
      <dsp:txXfrm>
        <a:off x="0" y="2532668"/>
        <a:ext cx="8229600" cy="725264"/>
      </dsp:txXfrm>
    </dsp:sp>
    <dsp:sp modelId="{65027CCD-790E-4EC8-865B-3DB0F3B5B4C0}">
      <dsp:nvSpPr>
        <dsp:cNvPr id="0" name=""/>
        <dsp:cNvSpPr/>
      </dsp:nvSpPr>
      <dsp:spPr>
        <a:xfrm>
          <a:off x="0" y="3318154"/>
          <a:ext cx="8229600" cy="1204418"/>
        </a:xfrm>
        <a:prstGeom prst="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r" defTabSz="1244600" rtl="1">
            <a:lnSpc>
              <a:spcPct val="90000"/>
            </a:lnSpc>
            <a:spcBef>
              <a:spcPct val="0"/>
            </a:spcBef>
            <a:spcAft>
              <a:spcPct val="35000"/>
            </a:spcAft>
          </a:pPr>
          <a:r>
            <a:rPr lang="ar-EG" sz="2800" b="1" kern="1200" dirty="0" smtClean="0"/>
            <a:t>8- تقويم الألعاب اللغوية التي يتم تنفيذها وتحديد مدى تحقيقها للأهداف الموضوعة لها.</a:t>
          </a:r>
          <a:endParaRPr lang="ar-EG" sz="2800" b="1" kern="1200" dirty="0"/>
        </a:p>
      </dsp:txBody>
      <dsp:txXfrm>
        <a:off x="0" y="3318154"/>
        <a:ext cx="8229600" cy="120441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0.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diagrams.loki3.com/VaryingWidthList+Icon">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3.xml><?xml version="1.0" encoding="utf-8"?>
<dgm:layoutDef xmlns:dgm="http://schemas.openxmlformats.org/drawingml/2006/diagram" xmlns:a="http://schemas.openxmlformats.org/drawingml/2006/main" uniqueId="urn:diagrams.loki3.com/VaryingWidthList+Icon">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diagrams.loki3.com/VaryingWidthList+Icon">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17F155-0ED3-40D7-9929-D14659074F96}"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1397934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17F155-0ED3-40D7-9929-D14659074F96}"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1761568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17F155-0ED3-40D7-9929-D14659074F96}"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3340460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17F155-0ED3-40D7-9929-D14659074F96}"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3467580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7F155-0ED3-40D7-9929-D14659074F96}"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3360443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17F155-0ED3-40D7-9929-D14659074F96}" type="datetimeFigureOut">
              <a:rPr lang="en-US" smtClean="0"/>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2171300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17F155-0ED3-40D7-9929-D14659074F96}" type="datetimeFigureOut">
              <a:rPr lang="en-US" smtClean="0"/>
              <a:t>3/28/2020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931003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17F155-0ED3-40D7-9929-D14659074F96}" type="datetimeFigureOut">
              <a:rPr lang="en-US" smtClean="0"/>
              <a:t>3/28/2020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3618017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17F155-0ED3-40D7-9929-D14659074F96}" type="datetimeFigureOut">
              <a:rPr lang="en-US" smtClean="0"/>
              <a:t>3/28/2020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2529094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17F155-0ED3-40D7-9929-D14659074F96}" type="datetimeFigureOut">
              <a:rPr lang="en-US" smtClean="0"/>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451229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17F155-0ED3-40D7-9929-D14659074F96}" type="datetimeFigureOut">
              <a:rPr lang="en-US" smtClean="0"/>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1169097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17F155-0ED3-40D7-9929-D14659074F96}" type="datetimeFigureOut">
              <a:rPr lang="en-US" smtClean="0"/>
              <a:t>3/28/2020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0852FE-4077-4C27-B1BA-6EC8E3CD51AD}" type="slidenum">
              <a:rPr lang="en-US" smtClean="0"/>
              <a:t>‹#›</a:t>
            </a:fld>
            <a:endParaRPr lang="en-US"/>
          </a:p>
        </p:txBody>
      </p:sp>
    </p:spTree>
    <p:extLst>
      <p:ext uri="{BB962C8B-B14F-4D97-AF65-F5344CB8AC3E}">
        <p14:creationId xmlns:p14="http://schemas.microsoft.com/office/powerpoint/2010/main" val="262152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68144" y="404664"/>
            <a:ext cx="2662064" cy="1755627"/>
          </a:xfrm>
        </p:spPr>
        <p:txBody>
          <a:bodyPr>
            <a:normAutofit fontScale="90000"/>
          </a:bodyPr>
          <a:lstStyle/>
          <a:p>
            <a:r>
              <a:rPr lang="ar-EG" altLang="en-US" sz="2400" b="1" dirty="0" smtClean="0">
                <a:solidFill>
                  <a:schemeClr val="tx2">
                    <a:lumMod val="75000"/>
                  </a:schemeClr>
                </a:solidFill>
              </a:rPr>
              <a:t>جامعة بنها</a:t>
            </a:r>
            <a:br>
              <a:rPr lang="ar-EG" altLang="en-US" sz="2400" b="1" dirty="0" smtClean="0">
                <a:solidFill>
                  <a:schemeClr val="tx2">
                    <a:lumMod val="75000"/>
                  </a:schemeClr>
                </a:solidFill>
              </a:rPr>
            </a:br>
            <a:r>
              <a:rPr lang="ar-EG" altLang="en-US" sz="2400" b="1" dirty="0">
                <a:solidFill>
                  <a:schemeClr val="tx2">
                    <a:lumMod val="75000"/>
                  </a:schemeClr>
                </a:solidFill>
              </a:rPr>
              <a:t>ك</a:t>
            </a:r>
            <a:r>
              <a:rPr lang="ar-EG" altLang="en-US" sz="2400" b="1" dirty="0" smtClean="0">
                <a:ln>
                  <a:noFill/>
                </a:ln>
                <a:solidFill>
                  <a:schemeClr val="tx2">
                    <a:lumMod val="75000"/>
                  </a:schemeClr>
                </a:solidFill>
              </a:rPr>
              <a:t>لية التربية </a:t>
            </a:r>
            <a:br>
              <a:rPr lang="ar-EG" altLang="en-US" sz="2400" b="1" dirty="0" smtClean="0">
                <a:ln>
                  <a:noFill/>
                </a:ln>
                <a:solidFill>
                  <a:schemeClr val="tx2">
                    <a:lumMod val="75000"/>
                  </a:schemeClr>
                </a:solidFill>
              </a:rPr>
            </a:br>
            <a:r>
              <a:rPr lang="ar-EG" altLang="en-US" sz="2400" b="1" dirty="0" smtClean="0">
                <a:ln>
                  <a:noFill/>
                </a:ln>
                <a:solidFill>
                  <a:schemeClr val="tx2">
                    <a:lumMod val="75000"/>
                  </a:schemeClr>
                </a:solidFill>
              </a:rPr>
              <a:t>قسم المناهج وطرق التدريس وتكنولوجيا التعليم</a:t>
            </a:r>
            <a:endParaRPr lang="en-US" sz="2400" b="1" dirty="0"/>
          </a:p>
        </p:txBody>
      </p:sp>
      <p:sp>
        <p:nvSpPr>
          <p:cNvPr id="3" name="Subtitle 2"/>
          <p:cNvSpPr>
            <a:spLocks noGrp="1"/>
          </p:cNvSpPr>
          <p:nvPr>
            <p:ph type="subTitle" idx="1"/>
          </p:nvPr>
        </p:nvSpPr>
        <p:spPr>
          <a:xfrm>
            <a:off x="1371600" y="2420888"/>
            <a:ext cx="6400800" cy="3217912"/>
          </a:xfrm>
        </p:spPr>
        <p:txBody>
          <a:bodyPr>
            <a:normAutofit fontScale="85000" lnSpcReduction="10000"/>
          </a:bodyPr>
          <a:lstStyle/>
          <a:p>
            <a:pPr algn="r"/>
            <a:r>
              <a:rPr lang="ar-SA" altLang="en-US" sz="3000" b="1" dirty="0">
                <a:solidFill>
                  <a:srgbClr val="8BB434"/>
                </a:solidFill>
                <a:latin typeface="Corbel"/>
                <a:ea typeface="+mj-ea"/>
                <a:cs typeface="Tahoma"/>
              </a:rPr>
              <a:t>المادة : طرق تدريس ذوى الاحتياجات </a:t>
            </a:r>
            <a:r>
              <a:rPr lang="ar-SA" altLang="en-US" sz="3000" b="1" dirty="0" smtClean="0">
                <a:solidFill>
                  <a:srgbClr val="8BB434"/>
                </a:solidFill>
                <a:latin typeface="Corbel"/>
                <a:ea typeface="+mj-ea"/>
                <a:cs typeface="Tahoma"/>
              </a:rPr>
              <a:t>الخاصة</a:t>
            </a:r>
            <a:r>
              <a:rPr lang="ar-SA" altLang="en-US" sz="3000" b="1" dirty="0">
                <a:solidFill>
                  <a:srgbClr val="8BB434"/>
                </a:solidFill>
                <a:latin typeface="Corbel"/>
                <a:ea typeface="+mj-ea"/>
                <a:cs typeface="Tahoma"/>
              </a:rPr>
              <a:t/>
            </a:r>
            <a:br>
              <a:rPr lang="ar-SA" altLang="en-US" sz="3000" b="1" dirty="0">
                <a:solidFill>
                  <a:srgbClr val="8BB434"/>
                </a:solidFill>
                <a:latin typeface="Corbel"/>
                <a:ea typeface="+mj-ea"/>
                <a:cs typeface="Tahoma"/>
              </a:rPr>
            </a:br>
            <a:r>
              <a:rPr lang="ar-SA" altLang="en-US" sz="3000" b="1" dirty="0">
                <a:solidFill>
                  <a:srgbClr val="8BB434"/>
                </a:solidFill>
                <a:latin typeface="Corbel"/>
                <a:ea typeface="+mj-ea"/>
                <a:cs typeface="Tahoma"/>
              </a:rPr>
              <a:t>الفرقة </a:t>
            </a:r>
            <a:r>
              <a:rPr lang="ar-SA" altLang="en-US" sz="3000" b="1" dirty="0" smtClean="0">
                <a:solidFill>
                  <a:srgbClr val="8BB434"/>
                </a:solidFill>
                <a:latin typeface="Corbel"/>
                <a:ea typeface="+mj-ea"/>
                <a:cs typeface="Tahoma"/>
              </a:rPr>
              <a:t>الرابعة تعليم أساسي </a:t>
            </a:r>
            <a:r>
              <a:rPr lang="ar-SA" altLang="en-US" sz="3500" b="1" dirty="0" smtClean="0">
                <a:solidFill>
                  <a:srgbClr val="8BB434"/>
                </a:solidFill>
                <a:latin typeface="Corbel"/>
                <a:ea typeface="+mj-ea"/>
                <a:cs typeface="Tahoma"/>
              </a:rPr>
              <a:t>شعبة </a:t>
            </a:r>
            <a:r>
              <a:rPr lang="ar-SA" altLang="en-US" sz="3500" b="1" dirty="0">
                <a:solidFill>
                  <a:srgbClr val="8BB434"/>
                </a:solidFill>
                <a:latin typeface="Corbel"/>
                <a:ea typeface="+mj-ea"/>
                <a:cs typeface="Tahoma"/>
              </a:rPr>
              <a:t>اللغة </a:t>
            </a:r>
            <a:r>
              <a:rPr lang="ar-SA" altLang="en-US" sz="3500" b="1" dirty="0" smtClean="0">
                <a:solidFill>
                  <a:srgbClr val="8BB434"/>
                </a:solidFill>
                <a:latin typeface="Corbel"/>
                <a:ea typeface="+mj-ea"/>
                <a:cs typeface="Tahoma"/>
              </a:rPr>
              <a:t>العربية</a:t>
            </a:r>
            <a:endParaRPr lang="ar-EG" altLang="en-US" sz="3500" b="1" dirty="0" smtClean="0">
              <a:solidFill>
                <a:srgbClr val="8BB434"/>
              </a:solidFill>
              <a:latin typeface="Corbel"/>
              <a:ea typeface="+mj-ea"/>
              <a:cs typeface="Tahoma"/>
            </a:endParaRPr>
          </a:p>
          <a:p>
            <a:pPr>
              <a:defRPr/>
            </a:pPr>
            <a:r>
              <a:rPr lang="ar-SA" b="1" dirty="0">
                <a:solidFill>
                  <a:schemeClr val="tx1"/>
                </a:solidFill>
              </a:rPr>
              <a:t>ميعاد المحاضرة : يوم الثلاثاء </a:t>
            </a:r>
            <a:r>
              <a:rPr lang="ar-SA" b="1" dirty="0" smtClean="0">
                <a:solidFill>
                  <a:schemeClr val="tx1"/>
                </a:solidFill>
              </a:rPr>
              <a:t>الموافق</a:t>
            </a:r>
            <a:r>
              <a:rPr lang="ar-EG" b="1" dirty="0" smtClean="0">
                <a:solidFill>
                  <a:schemeClr val="tx1"/>
                </a:solidFill>
              </a:rPr>
              <a:t>31</a:t>
            </a:r>
            <a:r>
              <a:rPr lang="ar-SA" b="1" dirty="0" smtClean="0">
                <a:solidFill>
                  <a:schemeClr val="tx1"/>
                </a:solidFill>
              </a:rPr>
              <a:t> /3 </a:t>
            </a:r>
            <a:r>
              <a:rPr lang="ar-SA" b="1" dirty="0">
                <a:solidFill>
                  <a:schemeClr val="tx1"/>
                </a:solidFill>
              </a:rPr>
              <a:t>/ 2020</a:t>
            </a:r>
          </a:p>
          <a:p>
            <a:pPr>
              <a:defRPr/>
            </a:pPr>
            <a:r>
              <a:rPr lang="ar-SA" b="1" dirty="0">
                <a:solidFill>
                  <a:schemeClr val="tx1"/>
                </a:solidFill>
              </a:rPr>
              <a:t>الساعة التاسعة لشعبة  اللغة العربية</a:t>
            </a:r>
            <a:endParaRPr lang="ar-EG" b="1" dirty="0">
              <a:solidFill>
                <a:schemeClr val="accent6">
                  <a:lumMod val="75000"/>
                </a:schemeClr>
              </a:solidFill>
            </a:endParaRPr>
          </a:p>
          <a:p>
            <a:pPr algn="r"/>
            <a:r>
              <a:rPr lang="ar-EG" b="1" dirty="0" smtClean="0">
                <a:solidFill>
                  <a:schemeClr val="accent6">
                    <a:lumMod val="50000"/>
                  </a:schemeClr>
                </a:solidFill>
              </a:rPr>
              <a:t>             </a:t>
            </a:r>
            <a:r>
              <a:rPr lang="ar-SA" b="1" dirty="0" smtClean="0">
                <a:solidFill>
                  <a:schemeClr val="accent6">
                    <a:lumMod val="50000"/>
                  </a:schemeClr>
                </a:solidFill>
              </a:rPr>
              <a:t>د </a:t>
            </a:r>
            <a:r>
              <a:rPr lang="ar-SA" b="1" dirty="0">
                <a:solidFill>
                  <a:schemeClr val="accent6">
                    <a:lumMod val="50000"/>
                  </a:schemeClr>
                </a:solidFill>
              </a:rPr>
              <a:t>/ مروة دياب أبوزيد عبد الله</a:t>
            </a:r>
            <a:endParaRPr lang="ar-EG" b="1" dirty="0">
              <a:solidFill>
                <a:schemeClr val="accent6">
                  <a:lumMod val="50000"/>
                </a:schemeClr>
              </a:solidFill>
            </a:endParaRPr>
          </a:p>
          <a:p>
            <a:pPr algn="r"/>
            <a:endParaRPr lang="en-US" dirty="0"/>
          </a:p>
        </p:txBody>
      </p:sp>
      <p:pic>
        <p:nvPicPr>
          <p:cNvPr id="4" name="Picture 2" descr="F:\Economics\Personal Documents\My Gallery\General Gallery\شعار جامعة بنها الجديد.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619701"/>
            <a:ext cx="167005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89880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a:bodyPr>
          <a:lstStyle/>
          <a:p>
            <a:r>
              <a:rPr lang="ar-EG" sz="2800" b="1" dirty="0" smtClean="0">
                <a:solidFill>
                  <a:schemeClr val="tx2"/>
                </a:solidFill>
              </a:rPr>
              <a:t>على أن يأخذ معلم اللغة العربية للمعاقين عقلياً بمدارس التربية الفكرية في اعتباره أهم الخصائص التي يتميز بها هؤلاء التلاميذ من حيث:</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78280106"/>
              </p:ext>
            </p:extLst>
          </p:nvPr>
        </p:nvGraphicFramePr>
        <p:xfrm>
          <a:off x="457200" y="1600201"/>
          <a:ext cx="8229600" cy="2404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5" name="Group 4"/>
          <p:cNvGrpSpPr/>
          <p:nvPr/>
        </p:nvGrpSpPr>
        <p:grpSpPr>
          <a:xfrm>
            <a:off x="7911797" y="4149080"/>
            <a:ext cx="739240" cy="1056057"/>
            <a:chOff x="7490360" y="854422"/>
            <a:chExt cx="739240" cy="1056057"/>
          </a:xfrm>
        </p:grpSpPr>
        <p:sp>
          <p:nvSpPr>
            <p:cNvPr id="9" name="Chevron 8"/>
            <p:cNvSpPr/>
            <p:nvPr/>
          </p:nvSpPr>
          <p:spPr>
            <a:xfrm rot="5400000">
              <a:off x="7331951" y="1012831"/>
              <a:ext cx="1056057" cy="739240"/>
            </a:xfrm>
            <a:prstGeom prst="chevron">
              <a:avLst/>
            </a:prstGeom>
          </p:spPr>
          <p:style>
            <a:lnRef idx="1">
              <a:schemeClr val="accent4">
                <a:hueOff val="-2232385"/>
                <a:satOff val="13449"/>
                <a:lumOff val="1078"/>
                <a:alphaOff val="0"/>
              </a:schemeClr>
            </a:lnRef>
            <a:fillRef idx="3">
              <a:schemeClr val="accent4">
                <a:hueOff val="-2232385"/>
                <a:satOff val="13449"/>
                <a:lumOff val="1078"/>
                <a:alphaOff val="0"/>
              </a:schemeClr>
            </a:fillRef>
            <a:effectRef idx="2">
              <a:schemeClr val="accent4">
                <a:hueOff val="-2232385"/>
                <a:satOff val="13449"/>
                <a:lumOff val="1078"/>
                <a:alphaOff val="0"/>
              </a:schemeClr>
            </a:effectRef>
            <a:fontRef idx="minor">
              <a:schemeClr val="lt1"/>
            </a:fontRef>
          </p:style>
        </p:sp>
        <p:sp>
          <p:nvSpPr>
            <p:cNvPr id="10" name="Chevron 4"/>
            <p:cNvSpPr/>
            <p:nvPr/>
          </p:nvSpPr>
          <p:spPr>
            <a:xfrm>
              <a:off x="7490360" y="1224042"/>
              <a:ext cx="739240" cy="31681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rtl="0">
                <a:lnSpc>
                  <a:spcPct val="90000"/>
                </a:lnSpc>
                <a:spcBef>
                  <a:spcPct val="0"/>
                </a:spcBef>
                <a:spcAft>
                  <a:spcPct val="35000"/>
                </a:spcAft>
              </a:pPr>
              <a:r>
                <a:rPr lang="ar-EG" sz="2000" dirty="0" smtClean="0"/>
                <a:t>4-</a:t>
              </a:r>
              <a:endParaRPr lang="en-US" sz="2000" kern="1200" dirty="0"/>
            </a:p>
          </p:txBody>
        </p:sp>
      </p:grpSp>
      <p:grpSp>
        <p:nvGrpSpPr>
          <p:cNvPr id="6" name="Group 5"/>
          <p:cNvGrpSpPr/>
          <p:nvPr/>
        </p:nvGrpSpPr>
        <p:grpSpPr>
          <a:xfrm>
            <a:off x="421437" y="4149082"/>
            <a:ext cx="7490360" cy="686437"/>
            <a:chOff x="0" y="854424"/>
            <a:chExt cx="7490360" cy="686437"/>
          </a:xfrm>
        </p:grpSpPr>
        <p:sp>
          <p:nvSpPr>
            <p:cNvPr id="7" name="Round Same Side Corner Rectangle 6"/>
            <p:cNvSpPr/>
            <p:nvPr/>
          </p:nvSpPr>
          <p:spPr>
            <a:xfrm rot="16200000">
              <a:off x="3401961" y="-2547537"/>
              <a:ext cx="686437" cy="7490359"/>
            </a:xfrm>
            <a:prstGeom prst="round2SameRect">
              <a:avLst/>
            </a:prstGeom>
          </p:spPr>
          <p:style>
            <a:lnRef idx="1">
              <a:schemeClr val="accent4">
                <a:hueOff val="-2232385"/>
                <a:satOff val="13449"/>
                <a:lumOff val="1078"/>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8" name="Round Same Side Corner Rectangle 6"/>
            <p:cNvSpPr/>
            <p:nvPr/>
          </p:nvSpPr>
          <p:spPr>
            <a:xfrm rot="21600000">
              <a:off x="33510" y="887932"/>
              <a:ext cx="7456850" cy="61941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5400" tIns="25400" rIns="284480" bIns="25400" numCol="1" spcCol="1270" anchor="ctr" anchorCtr="0">
              <a:noAutofit/>
            </a:bodyPr>
            <a:lstStyle/>
            <a:p>
              <a:pPr marL="0" lvl="1" algn="r" defTabSz="1778000" rtl="0">
                <a:lnSpc>
                  <a:spcPct val="90000"/>
                </a:lnSpc>
                <a:spcBef>
                  <a:spcPct val="0"/>
                </a:spcBef>
                <a:spcAft>
                  <a:spcPct val="15000"/>
                </a:spcAft>
              </a:pPr>
              <a:r>
                <a:rPr lang="ar-EG" sz="3600" kern="1200" dirty="0" smtClean="0"/>
                <a:t>نقص الوعي اللغوي</a:t>
              </a:r>
              <a:endParaRPr lang="en-US" sz="3600" kern="1200" dirty="0"/>
            </a:p>
          </p:txBody>
        </p:sp>
      </p:grpSp>
      <p:grpSp>
        <p:nvGrpSpPr>
          <p:cNvPr id="11" name="Group 10"/>
          <p:cNvGrpSpPr/>
          <p:nvPr/>
        </p:nvGrpSpPr>
        <p:grpSpPr>
          <a:xfrm>
            <a:off x="7947560" y="5013176"/>
            <a:ext cx="739240" cy="1056057"/>
            <a:chOff x="7490360" y="854422"/>
            <a:chExt cx="739240" cy="1056057"/>
          </a:xfrm>
        </p:grpSpPr>
        <p:sp>
          <p:nvSpPr>
            <p:cNvPr id="15" name="Chevron 14"/>
            <p:cNvSpPr/>
            <p:nvPr/>
          </p:nvSpPr>
          <p:spPr>
            <a:xfrm rot="5400000">
              <a:off x="7331951" y="1012831"/>
              <a:ext cx="1056057" cy="739240"/>
            </a:xfrm>
            <a:prstGeom prst="chevron">
              <a:avLst/>
            </a:prstGeom>
          </p:spPr>
          <p:style>
            <a:lnRef idx="1">
              <a:schemeClr val="accent4">
                <a:hueOff val="-2232385"/>
                <a:satOff val="13449"/>
                <a:lumOff val="1078"/>
                <a:alphaOff val="0"/>
              </a:schemeClr>
            </a:lnRef>
            <a:fillRef idx="3">
              <a:schemeClr val="accent4">
                <a:hueOff val="-2232385"/>
                <a:satOff val="13449"/>
                <a:lumOff val="1078"/>
                <a:alphaOff val="0"/>
              </a:schemeClr>
            </a:fillRef>
            <a:effectRef idx="2">
              <a:schemeClr val="accent4">
                <a:hueOff val="-2232385"/>
                <a:satOff val="13449"/>
                <a:lumOff val="1078"/>
                <a:alphaOff val="0"/>
              </a:schemeClr>
            </a:effectRef>
            <a:fontRef idx="minor">
              <a:schemeClr val="lt1"/>
            </a:fontRef>
          </p:style>
        </p:sp>
        <p:sp>
          <p:nvSpPr>
            <p:cNvPr id="16" name="Chevron 4"/>
            <p:cNvSpPr/>
            <p:nvPr/>
          </p:nvSpPr>
          <p:spPr>
            <a:xfrm>
              <a:off x="7490360" y="1224042"/>
              <a:ext cx="739240" cy="31681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rtl="0">
                <a:lnSpc>
                  <a:spcPct val="90000"/>
                </a:lnSpc>
                <a:spcBef>
                  <a:spcPct val="0"/>
                </a:spcBef>
                <a:spcAft>
                  <a:spcPct val="35000"/>
                </a:spcAft>
              </a:pPr>
              <a:r>
                <a:rPr lang="ar-EG" sz="2000" kern="1200" dirty="0" smtClean="0"/>
                <a:t>5-</a:t>
              </a:r>
              <a:endParaRPr lang="en-US" sz="2000" kern="1200" dirty="0"/>
            </a:p>
          </p:txBody>
        </p:sp>
      </p:grpSp>
      <p:grpSp>
        <p:nvGrpSpPr>
          <p:cNvPr id="12" name="Group 11"/>
          <p:cNvGrpSpPr/>
          <p:nvPr/>
        </p:nvGrpSpPr>
        <p:grpSpPr>
          <a:xfrm>
            <a:off x="457200" y="5013178"/>
            <a:ext cx="7490360" cy="1056056"/>
            <a:chOff x="0" y="854424"/>
            <a:chExt cx="7490360" cy="686437"/>
          </a:xfrm>
        </p:grpSpPr>
        <p:sp>
          <p:nvSpPr>
            <p:cNvPr id="13" name="Round Same Side Corner Rectangle 12"/>
            <p:cNvSpPr/>
            <p:nvPr/>
          </p:nvSpPr>
          <p:spPr>
            <a:xfrm rot="16200000">
              <a:off x="3401961" y="-2547537"/>
              <a:ext cx="686437" cy="7490359"/>
            </a:xfrm>
            <a:prstGeom prst="round2SameRect">
              <a:avLst/>
            </a:prstGeom>
          </p:spPr>
          <p:style>
            <a:lnRef idx="1">
              <a:schemeClr val="accent4">
                <a:hueOff val="-2232385"/>
                <a:satOff val="13449"/>
                <a:lumOff val="1078"/>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4" name="Round Same Side Corner Rectangle 6"/>
            <p:cNvSpPr/>
            <p:nvPr/>
          </p:nvSpPr>
          <p:spPr>
            <a:xfrm rot="21600000">
              <a:off x="33510" y="887932"/>
              <a:ext cx="7456850" cy="61941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5400" tIns="25400" rIns="284480" bIns="25400" numCol="1" spcCol="1270" anchor="ctr" anchorCtr="0">
              <a:noAutofit/>
            </a:bodyPr>
            <a:lstStyle/>
            <a:p>
              <a:pPr marL="0" lvl="1" algn="r" defTabSz="1778000" rtl="0">
                <a:lnSpc>
                  <a:spcPct val="90000"/>
                </a:lnSpc>
                <a:spcBef>
                  <a:spcPct val="0"/>
                </a:spcBef>
                <a:spcAft>
                  <a:spcPct val="15000"/>
                </a:spcAft>
              </a:pPr>
              <a:r>
                <a:rPr lang="ar-EG" sz="3200" kern="1200" dirty="0" smtClean="0"/>
                <a:t>ضعف التحكم في استخدام الإشارات والحركات المناسبة.</a:t>
              </a:r>
              <a:endParaRPr lang="en-US" sz="3200" kern="1200" dirty="0"/>
            </a:p>
          </p:txBody>
        </p:sp>
      </p:grpSp>
    </p:spTree>
    <p:extLst>
      <p:ext uri="{BB962C8B-B14F-4D97-AF65-F5344CB8AC3E}">
        <p14:creationId xmlns:p14="http://schemas.microsoft.com/office/powerpoint/2010/main" val="851344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
                                            <p:graphicEl>
                                              <a:dgm id="{D99931C9-8870-40E1-B61E-6384283259FD}"/>
                                            </p:graphicEl>
                                          </p:spTgt>
                                        </p:tgtEl>
                                        <p:attrNameLst>
                                          <p:attrName>style.visibility</p:attrName>
                                        </p:attrNameLst>
                                      </p:cBhvr>
                                      <p:to>
                                        <p:strVal val="visible"/>
                                      </p:to>
                                    </p:set>
                                    <p:animEffect transition="in" filter="wipe(right)">
                                      <p:cBhvr>
                                        <p:cTn id="7" dur="500"/>
                                        <p:tgtEl>
                                          <p:spTgt spid="4">
                                            <p:graphicEl>
                                              <a:dgm id="{D99931C9-8870-40E1-B61E-6384283259F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4">
                                            <p:graphicEl>
                                              <a:dgm id="{203F7C16-D8AF-4BD5-9840-66293E9630EE}"/>
                                            </p:graphicEl>
                                          </p:spTgt>
                                        </p:tgtEl>
                                        <p:attrNameLst>
                                          <p:attrName>style.visibility</p:attrName>
                                        </p:attrNameLst>
                                      </p:cBhvr>
                                      <p:to>
                                        <p:strVal val="visible"/>
                                      </p:to>
                                    </p:set>
                                    <p:animEffect transition="in" filter="wipe(right)">
                                      <p:cBhvr>
                                        <p:cTn id="12" dur="500"/>
                                        <p:tgtEl>
                                          <p:spTgt spid="4">
                                            <p:graphicEl>
                                              <a:dgm id="{203F7C16-D8AF-4BD5-9840-66293E9630EE}"/>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4">
                                            <p:graphicEl>
                                              <a:dgm id="{F728B5B9-DB4B-4FA3-AB23-9B91B407832F}"/>
                                            </p:graphicEl>
                                          </p:spTgt>
                                        </p:tgtEl>
                                        <p:attrNameLst>
                                          <p:attrName>style.visibility</p:attrName>
                                        </p:attrNameLst>
                                      </p:cBhvr>
                                      <p:to>
                                        <p:strVal val="visible"/>
                                      </p:to>
                                    </p:set>
                                    <p:animEffect transition="in" filter="wipe(right)">
                                      <p:cBhvr>
                                        <p:cTn id="17" dur="500"/>
                                        <p:tgtEl>
                                          <p:spTgt spid="4">
                                            <p:graphicEl>
                                              <a:dgm id="{F728B5B9-DB4B-4FA3-AB23-9B91B407832F}"/>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4">
                                            <p:graphicEl>
                                              <a:dgm id="{E09E9DDC-4A98-45A7-9A1F-1AB27B299DFE}"/>
                                            </p:graphicEl>
                                          </p:spTgt>
                                        </p:tgtEl>
                                        <p:attrNameLst>
                                          <p:attrName>style.visibility</p:attrName>
                                        </p:attrNameLst>
                                      </p:cBhvr>
                                      <p:to>
                                        <p:strVal val="visible"/>
                                      </p:to>
                                    </p:set>
                                    <p:animEffect transition="in" filter="wipe(right)">
                                      <p:cBhvr>
                                        <p:cTn id="22" dur="500"/>
                                        <p:tgtEl>
                                          <p:spTgt spid="4">
                                            <p:graphicEl>
                                              <a:dgm id="{E09E9DDC-4A98-45A7-9A1F-1AB27B299DFE}"/>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4">
                                            <p:graphicEl>
                                              <a:dgm id="{E6CEE26F-FD4D-4B22-8331-9953F0B5E428}"/>
                                            </p:graphicEl>
                                          </p:spTgt>
                                        </p:tgtEl>
                                        <p:attrNameLst>
                                          <p:attrName>style.visibility</p:attrName>
                                        </p:attrNameLst>
                                      </p:cBhvr>
                                      <p:to>
                                        <p:strVal val="visible"/>
                                      </p:to>
                                    </p:set>
                                    <p:animEffect transition="in" filter="wipe(right)">
                                      <p:cBhvr>
                                        <p:cTn id="27" dur="500"/>
                                        <p:tgtEl>
                                          <p:spTgt spid="4">
                                            <p:graphicEl>
                                              <a:dgm id="{E6CEE26F-FD4D-4B22-8331-9953F0B5E428}"/>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4">
                                            <p:graphicEl>
                                              <a:dgm id="{60852740-2F4E-4BA0-8ED1-5026DBE27B21}"/>
                                            </p:graphicEl>
                                          </p:spTgt>
                                        </p:tgtEl>
                                        <p:attrNameLst>
                                          <p:attrName>style.visibility</p:attrName>
                                        </p:attrNameLst>
                                      </p:cBhvr>
                                      <p:to>
                                        <p:strVal val="visible"/>
                                      </p:to>
                                    </p:set>
                                    <p:animEffect transition="in" filter="wipe(right)">
                                      <p:cBhvr>
                                        <p:cTn id="32" dur="500"/>
                                        <p:tgtEl>
                                          <p:spTgt spid="4">
                                            <p:graphicEl>
                                              <a:dgm id="{60852740-2F4E-4BA0-8ED1-5026DBE27B2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r>
              <a:rPr lang="ar-EG" b="1" dirty="0" smtClean="0">
                <a:solidFill>
                  <a:schemeClr val="tx2"/>
                </a:solidFill>
              </a:rPr>
              <a:t>مواصفات البرنامج الخاص بتعليم القراءة للمعاقين عقلياً:</a:t>
            </a:r>
            <a:endParaRPr lang="en-US" dirty="0"/>
          </a:p>
        </p:txBody>
      </p:sp>
      <p:sp>
        <p:nvSpPr>
          <p:cNvPr id="3" name="Content Placeholder 2"/>
          <p:cNvSpPr>
            <a:spLocks noGrp="1"/>
          </p:cNvSpPr>
          <p:nvPr>
            <p:ph idx="1"/>
          </p:nvPr>
        </p:nvSpPr>
        <p:spPr/>
        <p:txBody>
          <a:bodyPr>
            <a:normAutofit lnSpcReduction="10000"/>
          </a:bodyPr>
          <a:lstStyle/>
          <a:p>
            <a:pPr marL="0" indent="0" algn="r">
              <a:buNone/>
            </a:pPr>
            <a:r>
              <a:rPr lang="ar-EG" dirty="0" smtClean="0"/>
              <a:t>- يرى ( رشدى طعيمة ، ومحمد الشعيبي، 2006) أن الطريقة الكلية البسيطة هة الأفضل للاستخدام مع المعاقين عقلياً، ويمكن البدء فقط مع عدد من الكلمات من 5- 10 كلمات كلها أسماء من الثروة اللغوية النشطة للطفل، وتمثل كل الأصوات والحروف المهمة.</a:t>
            </a:r>
          </a:p>
          <a:p>
            <a:pPr marL="0" indent="0" algn="r">
              <a:buNone/>
            </a:pPr>
            <a:r>
              <a:rPr lang="ar-EG" dirty="0" smtClean="0"/>
              <a:t>- وينبغي على معلمي التربية الفكرية الاهتمام ببعض الأنماط اللغوية التي لها أثر فعال في تحقيق التنمية اللغوية المناسبة لهؤلاء التلاميذ، من أمثلة ذلك: تشكيل المفاهيم اللغوية ، قراءة صور الكلمات.</a:t>
            </a:r>
            <a:endParaRPr lang="en-US" dirty="0"/>
          </a:p>
        </p:txBody>
      </p:sp>
    </p:spTree>
    <p:extLst>
      <p:ext uri="{BB962C8B-B14F-4D97-AF65-F5344CB8AC3E}">
        <p14:creationId xmlns:p14="http://schemas.microsoft.com/office/powerpoint/2010/main" val="665477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395536" y="222251"/>
            <a:ext cx="8280920" cy="1406550"/>
            <a:chOff x="0" y="2460"/>
            <a:chExt cx="9598323" cy="1623981"/>
          </a:xfrm>
        </p:grpSpPr>
        <p:sp>
          <p:nvSpPr>
            <p:cNvPr id="3" name="Rectangle 2"/>
            <p:cNvSpPr/>
            <p:nvPr/>
          </p:nvSpPr>
          <p:spPr>
            <a:xfrm>
              <a:off x="0" y="2460"/>
              <a:ext cx="9598323" cy="1623981"/>
            </a:xfrm>
            <a:prstGeom prst="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4" name="Rectangle 3"/>
            <p:cNvSpPr/>
            <p:nvPr/>
          </p:nvSpPr>
          <p:spPr>
            <a:xfrm>
              <a:off x="0" y="2460"/>
              <a:ext cx="9598323" cy="1623981"/>
            </a:xfrm>
            <a:prstGeom prst="rect">
              <a:avLst/>
            </a:prstGeom>
            <a:solidFill>
              <a:schemeClr val="bg1"/>
            </a:solidFill>
          </p:spPr>
          <p:style>
            <a:lnRef idx="0">
              <a:scrgbClr r="0" g="0" b="0"/>
            </a:lnRef>
            <a:fillRef idx="0">
              <a:scrgbClr r="0" g="0" b="0"/>
            </a:fillRef>
            <a:effectRef idx="0">
              <a:scrgbClr r="0" g="0" b="0"/>
            </a:effectRef>
            <a:fontRef idx="minor">
              <a:schemeClr val="lt1"/>
            </a:fontRef>
          </p:style>
          <p:txBody>
            <a:bodyPr lIns="81280" tIns="81280" rIns="81280" bIns="81280" spcCol="1270" anchor="ctr"/>
            <a:lstStyle/>
            <a:p>
              <a:pPr algn="ctr" defTabSz="1422400" rtl="1">
                <a:lnSpc>
                  <a:spcPct val="90000"/>
                </a:lnSpc>
                <a:spcAft>
                  <a:spcPct val="35000"/>
                </a:spcAft>
                <a:defRPr/>
              </a:pPr>
              <a:r>
                <a:rPr lang="ar-EG" sz="2800" b="1" dirty="0" smtClean="0">
                  <a:solidFill>
                    <a:schemeClr val="tx1"/>
                  </a:solidFill>
                </a:rPr>
                <a:t>ويراعى أن تتناول جميع الكلمات على المستوى العملي ، وبعد ذلك يتم الانتقال إلى الخطوات التحليلية التركيبية التالية:</a:t>
              </a:r>
              <a:endParaRPr lang="ar-EG" sz="2800" b="1" dirty="0">
                <a:solidFill>
                  <a:schemeClr val="tx1"/>
                </a:solidFill>
              </a:endParaRPr>
            </a:p>
          </p:txBody>
        </p:sp>
      </p:grpSp>
      <p:graphicFrame>
        <p:nvGraphicFramePr>
          <p:cNvPr id="5" name="Content Placeholder 3"/>
          <p:cNvGraphicFramePr>
            <a:graphicFrameLocks/>
          </p:cNvGraphicFramePr>
          <p:nvPr>
            <p:extLst>
              <p:ext uri="{D42A27DB-BD31-4B8C-83A1-F6EECF244321}">
                <p14:modId xmlns:p14="http://schemas.microsoft.com/office/powerpoint/2010/main" val="4005290868"/>
              </p:ext>
            </p:extLst>
          </p:nvPr>
        </p:nvGraphicFramePr>
        <p:xfrm>
          <a:off x="407252" y="1772816"/>
          <a:ext cx="8208913" cy="41764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3192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5">
                                            <p:graphicEl>
                                              <a:dgm id="{BAF9EBCC-E1D7-4E9A-8859-C86358EA7DF4}"/>
                                            </p:graphicEl>
                                          </p:spTgt>
                                        </p:tgtEl>
                                        <p:attrNameLst>
                                          <p:attrName>style.visibility</p:attrName>
                                        </p:attrNameLst>
                                      </p:cBhvr>
                                      <p:to>
                                        <p:strVal val="visible"/>
                                      </p:to>
                                    </p:set>
                                    <p:animEffect transition="in" filter="wipe(right)">
                                      <p:cBhvr>
                                        <p:cTn id="7" dur="500"/>
                                        <p:tgtEl>
                                          <p:spTgt spid="5">
                                            <p:graphicEl>
                                              <a:dgm id="{BAF9EBCC-E1D7-4E9A-8859-C86358EA7DF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5">
                                            <p:graphicEl>
                                              <a:dgm id="{662C6539-9166-4380-8E82-3DA85E63DEBC}"/>
                                            </p:graphicEl>
                                          </p:spTgt>
                                        </p:tgtEl>
                                        <p:attrNameLst>
                                          <p:attrName>style.visibility</p:attrName>
                                        </p:attrNameLst>
                                      </p:cBhvr>
                                      <p:to>
                                        <p:strVal val="visible"/>
                                      </p:to>
                                    </p:set>
                                    <p:animEffect transition="in" filter="wipe(right)">
                                      <p:cBhvr>
                                        <p:cTn id="12" dur="500"/>
                                        <p:tgtEl>
                                          <p:spTgt spid="5">
                                            <p:graphicEl>
                                              <a:dgm id="{662C6539-9166-4380-8E82-3DA85E63DEBC}"/>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5">
                                            <p:graphicEl>
                                              <a:dgm id="{B1A48C0A-98BA-43F2-9369-21E805351947}"/>
                                            </p:graphicEl>
                                          </p:spTgt>
                                        </p:tgtEl>
                                        <p:attrNameLst>
                                          <p:attrName>style.visibility</p:attrName>
                                        </p:attrNameLst>
                                      </p:cBhvr>
                                      <p:to>
                                        <p:strVal val="visible"/>
                                      </p:to>
                                    </p:set>
                                    <p:animEffect transition="in" filter="wipe(right)">
                                      <p:cBhvr>
                                        <p:cTn id="17" dur="500"/>
                                        <p:tgtEl>
                                          <p:spTgt spid="5">
                                            <p:graphicEl>
                                              <a:dgm id="{B1A48C0A-98BA-43F2-9369-21E80535194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sz="3600" b="1" dirty="0" smtClean="0">
                <a:solidFill>
                  <a:schemeClr val="accent5"/>
                </a:solidFill>
                <a:effectLst>
                  <a:outerShdw blurRad="38100" dist="38100" dir="2700000" algn="tl">
                    <a:srgbClr val="000000">
                      <a:alpha val="43137"/>
                    </a:srgbClr>
                  </a:outerShdw>
                </a:effectLst>
              </a:rPr>
              <a:t>أشكال للتدريبات على إلحاق الصوت بالرمز يمكن الاستعانة بالإمكانات الآتية:</a:t>
            </a:r>
            <a:endParaRPr lang="en-US" sz="3600" dirty="0"/>
          </a:p>
        </p:txBody>
      </p:sp>
      <p:sp>
        <p:nvSpPr>
          <p:cNvPr id="3" name="Content Placeholder 2"/>
          <p:cNvSpPr>
            <a:spLocks noGrp="1"/>
          </p:cNvSpPr>
          <p:nvPr>
            <p:ph idx="1"/>
          </p:nvPr>
        </p:nvSpPr>
        <p:spPr>
          <a:xfrm>
            <a:off x="457200" y="1600201"/>
            <a:ext cx="8229600" cy="3701008"/>
          </a:xfrm>
        </p:spPr>
        <p:txBody>
          <a:bodyPr>
            <a:normAutofit/>
          </a:bodyPr>
          <a:lstStyle/>
          <a:p>
            <a:pPr marL="0" indent="0" algn="r">
              <a:buNone/>
            </a:pPr>
            <a:r>
              <a:rPr lang="ar-SA" altLang="en-US" sz="2800" b="1" dirty="0" smtClean="0"/>
              <a:t>- لوحات الحروف</a:t>
            </a:r>
          </a:p>
          <a:p>
            <a:pPr marL="0" indent="0" algn="r">
              <a:buNone/>
            </a:pPr>
            <a:r>
              <a:rPr lang="ar-SA" sz="2800" b="1" dirty="0" smtClean="0"/>
              <a:t>- لصق الحروف</a:t>
            </a:r>
          </a:p>
          <a:p>
            <a:pPr marL="0" indent="0" algn="r">
              <a:buNone/>
            </a:pPr>
            <a:r>
              <a:rPr lang="ar-SA" sz="2800" b="1" dirty="0" smtClean="0"/>
              <a:t>- حروف من الخشب المقوى أو الخشب.</a:t>
            </a:r>
          </a:p>
          <a:p>
            <a:pPr marL="0" indent="0" algn="r">
              <a:buNone/>
            </a:pPr>
            <a:r>
              <a:rPr lang="ar-SA" sz="2800" b="1" dirty="0" smtClean="0"/>
              <a:t>- إعادة التعرف على الحروف في أشكال كتابية مختلفة.</a:t>
            </a:r>
          </a:p>
          <a:p>
            <a:pPr marL="0" indent="0" algn="r">
              <a:buNone/>
            </a:pPr>
            <a:r>
              <a:rPr lang="ar-SA" sz="2800" b="1" dirty="0" smtClean="0"/>
              <a:t>- التمييز بين الكلمات في ضوء عدد الحروف.</a:t>
            </a:r>
          </a:p>
          <a:p>
            <a:pPr marL="0" indent="0" algn="r">
              <a:buNone/>
            </a:pPr>
            <a:r>
              <a:rPr lang="ar-SA" sz="2800" b="1" dirty="0" smtClean="0"/>
              <a:t>- استماع الحروف في مواضع مختلفة ( أول – وسط- نهاية الكلمات) </a:t>
            </a:r>
            <a:endParaRPr lang="en-US" sz="2800" b="1" dirty="0"/>
          </a:p>
        </p:txBody>
      </p:sp>
    </p:spTree>
    <p:extLst>
      <p:ext uri="{BB962C8B-B14F-4D97-AF65-F5344CB8AC3E}">
        <p14:creationId xmlns:p14="http://schemas.microsoft.com/office/powerpoint/2010/main" val="429932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sz="3600" b="1" dirty="0" smtClean="0">
                <a:solidFill>
                  <a:srgbClr val="D35731"/>
                </a:solidFill>
                <a:effectLst>
                  <a:outerShdw blurRad="38100" dist="38100" dir="2700000" algn="tl">
                    <a:srgbClr val="000000">
                      <a:alpha val="43137"/>
                    </a:srgbClr>
                  </a:outerShdw>
                </a:effectLst>
              </a:rPr>
              <a:t>ويضاف إلى التدريبات السابقة ما يلي:</a:t>
            </a:r>
            <a:endParaRPr lang="en-US" sz="3600" dirty="0"/>
          </a:p>
        </p:txBody>
      </p:sp>
      <p:graphicFrame>
        <p:nvGraphicFramePr>
          <p:cNvPr id="4" name="Content Placeholder 4"/>
          <p:cNvGraphicFramePr>
            <a:graphicFrameLocks noGrp="1"/>
          </p:cNvGraphicFramePr>
          <p:nvPr>
            <p:ph idx="1"/>
            <p:extLst>
              <p:ext uri="{D42A27DB-BD31-4B8C-83A1-F6EECF244321}">
                <p14:modId xmlns:p14="http://schemas.microsoft.com/office/powerpoint/2010/main" val="330443035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60110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600" b="1" dirty="0" smtClean="0">
                <a:ln>
                  <a:noFill/>
                </a:ln>
              </a:rPr>
              <a:t>القصص المصورة وتعليم القراءة للمعاقين عقلياً:</a:t>
            </a:r>
            <a:endParaRPr lang="en-US" sz="3600" dirty="0"/>
          </a:p>
        </p:txBody>
      </p:sp>
      <p:graphicFrame>
        <p:nvGraphicFramePr>
          <p:cNvPr id="4" name="Content Placeholder 5"/>
          <p:cNvGraphicFramePr>
            <a:graphicFrameLocks noGrp="1"/>
          </p:cNvGraphicFramePr>
          <p:nvPr>
            <p:ph idx="1"/>
            <p:extLst>
              <p:ext uri="{D42A27DB-BD31-4B8C-83A1-F6EECF244321}">
                <p14:modId xmlns:p14="http://schemas.microsoft.com/office/powerpoint/2010/main" val="132694504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48597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sz="2800" b="1" dirty="0" smtClean="0">
                <a:ln>
                  <a:noFill/>
                </a:ln>
              </a:rPr>
              <a:t>كما أن القصص المصورة يمكنها القيام بالوظائف اللغوية التالية:</a:t>
            </a:r>
            <a:endParaRPr lang="en-US" sz="2800" dirty="0"/>
          </a:p>
        </p:txBody>
      </p:sp>
      <p:graphicFrame>
        <p:nvGraphicFramePr>
          <p:cNvPr id="4" name="Content Placeholder 4"/>
          <p:cNvGraphicFramePr>
            <a:graphicFrameLocks noGrp="1"/>
          </p:cNvGraphicFramePr>
          <p:nvPr>
            <p:ph idx="1"/>
            <p:extLst>
              <p:ext uri="{D42A27DB-BD31-4B8C-83A1-F6EECF244321}">
                <p14:modId xmlns:p14="http://schemas.microsoft.com/office/powerpoint/2010/main" val="203414477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720475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4"/>
          <p:cNvGraphicFramePr>
            <a:graphicFrameLocks/>
          </p:cNvGraphicFramePr>
          <p:nvPr>
            <p:extLst>
              <p:ext uri="{D42A27DB-BD31-4B8C-83A1-F6EECF244321}">
                <p14:modId xmlns:p14="http://schemas.microsoft.com/office/powerpoint/2010/main" val="2936503650"/>
              </p:ext>
            </p:extLst>
          </p:nvPr>
        </p:nvGraphicFramePr>
        <p:xfrm>
          <a:off x="179512" y="2276872"/>
          <a:ext cx="8568952" cy="4032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3" name="Group 2"/>
          <p:cNvGrpSpPr/>
          <p:nvPr/>
        </p:nvGrpSpPr>
        <p:grpSpPr>
          <a:xfrm>
            <a:off x="219445" y="706540"/>
            <a:ext cx="8178943" cy="1354308"/>
            <a:chOff x="186205" y="343230"/>
            <a:chExt cx="8178943" cy="686818"/>
          </a:xfrm>
        </p:grpSpPr>
        <p:sp>
          <p:nvSpPr>
            <p:cNvPr id="5" name="Rectangle 4"/>
            <p:cNvSpPr/>
            <p:nvPr/>
          </p:nvSpPr>
          <p:spPr>
            <a:xfrm>
              <a:off x="186206" y="343230"/>
              <a:ext cx="8002853" cy="686818"/>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ectangle 5"/>
            <p:cNvSpPr/>
            <p:nvPr/>
          </p:nvSpPr>
          <p:spPr>
            <a:xfrm>
              <a:off x="186205" y="343230"/>
              <a:ext cx="8178943" cy="686818"/>
            </a:xfrm>
            <a:prstGeom prst="rect">
              <a:avLst/>
            </a:prstGeom>
            <a:solidFill>
              <a:srgbClr val="FF0000"/>
            </a:solidFill>
          </p:spPr>
          <p:style>
            <a:lnRef idx="0">
              <a:scrgbClr r="0" g="0" b="0"/>
            </a:lnRef>
            <a:fillRef idx="0">
              <a:scrgbClr r="0" g="0" b="0"/>
            </a:fillRef>
            <a:effectRef idx="0">
              <a:scrgbClr r="0" g="0" b="0"/>
            </a:effectRef>
            <a:fontRef idx="minor">
              <a:schemeClr val="lt1"/>
            </a:fontRef>
          </p:style>
          <p:txBody>
            <a:bodyPr spcFirstLastPara="0" vert="horz" wrap="square" lIns="53340" tIns="53340" rIns="545162" bIns="53340" numCol="1" spcCol="1270" anchor="ctr" anchorCtr="0">
              <a:noAutofit/>
            </a:bodyPr>
            <a:lstStyle/>
            <a:p>
              <a:pPr lvl="0" algn="ctr" defTabSz="933450" rtl="0">
                <a:lnSpc>
                  <a:spcPct val="90000"/>
                </a:lnSpc>
                <a:spcBef>
                  <a:spcPct val="0"/>
                </a:spcBef>
                <a:spcAft>
                  <a:spcPct val="35000"/>
                </a:spcAft>
              </a:pPr>
              <a:r>
                <a:rPr lang="ar-SA" sz="3600" kern="1200" dirty="0" smtClean="0">
                  <a:solidFill>
                    <a:schemeClr val="tx1"/>
                  </a:solidFill>
                </a:rPr>
                <a:t>المواصفات الخاصة بالقصص المصورة للمعاقين عقلياً:</a:t>
              </a:r>
              <a:endParaRPr lang="en-US" sz="3600" kern="1200" dirty="0">
                <a:solidFill>
                  <a:schemeClr val="tx1"/>
                </a:solidFill>
              </a:endParaRPr>
            </a:p>
          </p:txBody>
        </p:sp>
      </p:grpSp>
    </p:spTree>
    <p:extLst>
      <p:ext uri="{BB962C8B-B14F-4D97-AF65-F5344CB8AC3E}">
        <p14:creationId xmlns:p14="http://schemas.microsoft.com/office/powerpoint/2010/main" val="27371233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4"/>
          <p:cNvGraphicFramePr>
            <a:graphicFrameLocks/>
          </p:cNvGraphicFramePr>
          <p:nvPr>
            <p:extLst>
              <p:ext uri="{D42A27DB-BD31-4B8C-83A1-F6EECF244321}">
                <p14:modId xmlns:p14="http://schemas.microsoft.com/office/powerpoint/2010/main" val="753469802"/>
              </p:ext>
            </p:extLst>
          </p:nvPr>
        </p:nvGraphicFramePr>
        <p:xfrm>
          <a:off x="179512" y="692696"/>
          <a:ext cx="8568952"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6563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EG" altLang="en-US" sz="3600" b="1" dirty="0" smtClean="0">
                <a:ln>
                  <a:noFill/>
                </a:ln>
                <a:solidFill>
                  <a:schemeClr val="tx2"/>
                </a:solidFill>
              </a:rPr>
              <a:t>تابع </a:t>
            </a:r>
            <a:r>
              <a:rPr lang="ar-SA" altLang="en-US" sz="3600" b="1" dirty="0" smtClean="0">
                <a:ln>
                  <a:noFill/>
                </a:ln>
                <a:solidFill>
                  <a:schemeClr val="tx2"/>
                </a:solidFill>
              </a:rPr>
              <a:t>الفصل الثالث: طرائق وأساليب تدريس اللغة </a:t>
            </a:r>
            <a:r>
              <a:rPr lang="ar-EG" altLang="en-US" sz="3600" b="1" dirty="0" smtClean="0">
                <a:ln>
                  <a:noFill/>
                </a:ln>
                <a:solidFill>
                  <a:schemeClr val="tx2"/>
                </a:solidFill>
              </a:rPr>
              <a:t>  </a:t>
            </a:r>
            <a:r>
              <a:rPr lang="ar-SA" altLang="en-US" sz="3600" b="1" dirty="0" smtClean="0">
                <a:ln>
                  <a:noFill/>
                </a:ln>
                <a:solidFill>
                  <a:schemeClr val="tx2"/>
                </a:solidFill>
              </a:rPr>
              <a:t>العربية لذوي الاحتياجات الخاصة</a:t>
            </a:r>
            <a:r>
              <a:rPr lang="ar-EG" altLang="en-US" sz="3600" b="1" dirty="0" smtClean="0">
                <a:ln>
                  <a:noFill/>
                </a:ln>
                <a:solidFill>
                  <a:schemeClr val="tx2"/>
                </a:solidFill>
              </a:rPr>
              <a:t>( المعاقين عقلياً)</a:t>
            </a:r>
            <a:endParaRPr lang="en-US" sz="3600" dirty="0"/>
          </a:p>
        </p:txBody>
      </p:sp>
      <p:graphicFrame>
        <p:nvGraphicFramePr>
          <p:cNvPr id="4" name="Content Placeholder 7"/>
          <p:cNvGraphicFramePr>
            <a:graphicFrameLocks noGrp="1"/>
          </p:cNvGraphicFramePr>
          <p:nvPr>
            <p:ph idx="1"/>
            <p:extLst>
              <p:ext uri="{D42A27DB-BD31-4B8C-83A1-F6EECF244321}">
                <p14:modId xmlns:p14="http://schemas.microsoft.com/office/powerpoint/2010/main" val="268434960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88160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
                                            <p:graphicEl>
                                              <a:dgm id="{699BE9FC-E5EF-4631-8C73-EE849F03E2B0}"/>
                                            </p:graphicEl>
                                          </p:spTgt>
                                        </p:tgtEl>
                                        <p:attrNameLst>
                                          <p:attrName>style.visibility</p:attrName>
                                        </p:attrNameLst>
                                      </p:cBhvr>
                                      <p:to>
                                        <p:strVal val="visible"/>
                                      </p:to>
                                    </p:set>
                                    <p:animEffect transition="in" filter="wipe(right)">
                                      <p:cBhvr>
                                        <p:cTn id="7" dur="500"/>
                                        <p:tgtEl>
                                          <p:spTgt spid="4">
                                            <p:graphicEl>
                                              <a:dgm id="{699BE9FC-E5EF-4631-8C73-EE849F03E2B0}"/>
                                            </p:graphicEl>
                                          </p:spTgt>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4">
                                            <p:graphicEl>
                                              <a:dgm id="{F5716AB6-E9A5-41EB-B4B0-49A69F8E8097}"/>
                                            </p:graphicEl>
                                          </p:spTgt>
                                        </p:tgtEl>
                                        <p:attrNameLst>
                                          <p:attrName>style.visibility</p:attrName>
                                        </p:attrNameLst>
                                      </p:cBhvr>
                                      <p:to>
                                        <p:strVal val="visible"/>
                                      </p:to>
                                    </p:set>
                                    <p:animEffect transition="in" filter="wipe(right)">
                                      <p:cBhvr>
                                        <p:cTn id="10" dur="500"/>
                                        <p:tgtEl>
                                          <p:spTgt spid="4">
                                            <p:graphicEl>
                                              <a:dgm id="{F5716AB6-E9A5-41EB-B4B0-49A69F8E8097}"/>
                                            </p:graphicEl>
                                          </p:spTgt>
                                        </p:tgtEl>
                                      </p:cBhvr>
                                    </p:animEffect>
                                  </p:childTnLst>
                                </p:cTn>
                              </p:par>
                              <p:par>
                                <p:cTn id="11" presetID="22" presetClass="entr" presetSubtype="2" fill="hold" grpId="0" nodeType="withEffect">
                                  <p:stCondLst>
                                    <p:cond delay="0"/>
                                  </p:stCondLst>
                                  <p:childTnLst>
                                    <p:set>
                                      <p:cBhvr>
                                        <p:cTn id="12" dur="1" fill="hold">
                                          <p:stCondLst>
                                            <p:cond delay="0"/>
                                          </p:stCondLst>
                                        </p:cTn>
                                        <p:tgtEl>
                                          <p:spTgt spid="4">
                                            <p:graphicEl>
                                              <a:dgm id="{5339D200-E7B4-4FA0-925F-DA37613AB818}"/>
                                            </p:graphicEl>
                                          </p:spTgt>
                                        </p:tgtEl>
                                        <p:attrNameLst>
                                          <p:attrName>style.visibility</p:attrName>
                                        </p:attrNameLst>
                                      </p:cBhvr>
                                      <p:to>
                                        <p:strVal val="visible"/>
                                      </p:to>
                                    </p:set>
                                    <p:animEffect transition="in" filter="wipe(right)">
                                      <p:cBhvr>
                                        <p:cTn id="13" dur="500"/>
                                        <p:tgtEl>
                                          <p:spTgt spid="4">
                                            <p:graphicEl>
                                              <a:dgm id="{5339D200-E7B4-4FA0-925F-DA37613AB818}"/>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grpId="0" nodeType="clickEffect">
                                  <p:stCondLst>
                                    <p:cond delay="0"/>
                                  </p:stCondLst>
                                  <p:childTnLst>
                                    <p:set>
                                      <p:cBhvr>
                                        <p:cTn id="17" dur="1" fill="hold">
                                          <p:stCondLst>
                                            <p:cond delay="0"/>
                                          </p:stCondLst>
                                        </p:cTn>
                                        <p:tgtEl>
                                          <p:spTgt spid="4">
                                            <p:graphicEl>
                                              <a:dgm id="{63CB29F8-ECFB-4396-A21D-387C4B1C8759}"/>
                                            </p:graphicEl>
                                          </p:spTgt>
                                        </p:tgtEl>
                                        <p:attrNameLst>
                                          <p:attrName>style.visibility</p:attrName>
                                        </p:attrNameLst>
                                      </p:cBhvr>
                                      <p:to>
                                        <p:strVal val="visible"/>
                                      </p:to>
                                    </p:set>
                                    <p:animEffect transition="in" filter="wipe(right)">
                                      <p:cBhvr>
                                        <p:cTn id="18" dur="500"/>
                                        <p:tgtEl>
                                          <p:spTgt spid="4">
                                            <p:graphicEl>
                                              <a:dgm id="{63CB29F8-ECFB-4396-A21D-387C4B1C8759}"/>
                                            </p:graphicEl>
                                          </p:spTgt>
                                        </p:tgtEl>
                                      </p:cBhvr>
                                    </p:animEffect>
                                  </p:childTnLst>
                                </p:cTn>
                              </p:par>
                              <p:par>
                                <p:cTn id="19" presetID="22" presetClass="entr" presetSubtype="2" fill="hold" grpId="0" nodeType="withEffect">
                                  <p:stCondLst>
                                    <p:cond delay="0"/>
                                  </p:stCondLst>
                                  <p:childTnLst>
                                    <p:set>
                                      <p:cBhvr>
                                        <p:cTn id="20" dur="1" fill="hold">
                                          <p:stCondLst>
                                            <p:cond delay="0"/>
                                          </p:stCondLst>
                                        </p:cTn>
                                        <p:tgtEl>
                                          <p:spTgt spid="4">
                                            <p:graphicEl>
                                              <a:dgm id="{1DD3A7DF-8331-44E5-810F-6EB4C13D9FA5}"/>
                                            </p:graphicEl>
                                          </p:spTgt>
                                        </p:tgtEl>
                                        <p:attrNameLst>
                                          <p:attrName>style.visibility</p:attrName>
                                        </p:attrNameLst>
                                      </p:cBhvr>
                                      <p:to>
                                        <p:strVal val="visible"/>
                                      </p:to>
                                    </p:set>
                                    <p:animEffect transition="in" filter="wipe(right)">
                                      <p:cBhvr>
                                        <p:cTn id="21" dur="500"/>
                                        <p:tgtEl>
                                          <p:spTgt spid="4">
                                            <p:graphicEl>
                                              <a:dgm id="{1DD3A7DF-8331-44E5-810F-6EB4C13D9FA5}"/>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2" fill="hold" grpId="0" nodeType="clickEffect">
                                  <p:stCondLst>
                                    <p:cond delay="0"/>
                                  </p:stCondLst>
                                  <p:childTnLst>
                                    <p:set>
                                      <p:cBhvr>
                                        <p:cTn id="25" dur="1" fill="hold">
                                          <p:stCondLst>
                                            <p:cond delay="0"/>
                                          </p:stCondLst>
                                        </p:cTn>
                                        <p:tgtEl>
                                          <p:spTgt spid="4">
                                            <p:graphicEl>
                                              <a:dgm id="{B29547B8-0414-428C-B5F2-2DBE6578B473}"/>
                                            </p:graphicEl>
                                          </p:spTgt>
                                        </p:tgtEl>
                                        <p:attrNameLst>
                                          <p:attrName>style.visibility</p:attrName>
                                        </p:attrNameLst>
                                      </p:cBhvr>
                                      <p:to>
                                        <p:strVal val="visible"/>
                                      </p:to>
                                    </p:set>
                                    <p:animEffect transition="in" filter="wipe(right)">
                                      <p:cBhvr>
                                        <p:cTn id="26" dur="500"/>
                                        <p:tgtEl>
                                          <p:spTgt spid="4">
                                            <p:graphicEl>
                                              <a:dgm id="{B29547B8-0414-428C-B5F2-2DBE6578B473}"/>
                                            </p:graphicEl>
                                          </p:spTgt>
                                        </p:tgtEl>
                                      </p:cBhvr>
                                    </p:animEffect>
                                  </p:childTnLst>
                                </p:cTn>
                              </p:par>
                              <p:par>
                                <p:cTn id="27" presetID="22" presetClass="entr" presetSubtype="2" fill="hold" grpId="0" nodeType="withEffect">
                                  <p:stCondLst>
                                    <p:cond delay="0"/>
                                  </p:stCondLst>
                                  <p:childTnLst>
                                    <p:set>
                                      <p:cBhvr>
                                        <p:cTn id="28" dur="1" fill="hold">
                                          <p:stCondLst>
                                            <p:cond delay="0"/>
                                          </p:stCondLst>
                                        </p:cTn>
                                        <p:tgtEl>
                                          <p:spTgt spid="4">
                                            <p:graphicEl>
                                              <a:dgm id="{5FB128CD-D842-48E6-A548-A57D9AD2D8A0}"/>
                                            </p:graphicEl>
                                          </p:spTgt>
                                        </p:tgtEl>
                                        <p:attrNameLst>
                                          <p:attrName>style.visibility</p:attrName>
                                        </p:attrNameLst>
                                      </p:cBhvr>
                                      <p:to>
                                        <p:strVal val="visible"/>
                                      </p:to>
                                    </p:set>
                                    <p:animEffect transition="in" filter="wipe(right)">
                                      <p:cBhvr>
                                        <p:cTn id="29" dur="500"/>
                                        <p:tgtEl>
                                          <p:spTgt spid="4">
                                            <p:graphicEl>
                                              <a:dgm id="{5FB128CD-D842-48E6-A548-A57D9AD2D8A0}"/>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2" fill="hold" grpId="0" nodeType="clickEffect">
                                  <p:stCondLst>
                                    <p:cond delay="0"/>
                                  </p:stCondLst>
                                  <p:childTnLst>
                                    <p:set>
                                      <p:cBhvr>
                                        <p:cTn id="33" dur="1" fill="hold">
                                          <p:stCondLst>
                                            <p:cond delay="0"/>
                                          </p:stCondLst>
                                        </p:cTn>
                                        <p:tgtEl>
                                          <p:spTgt spid="4">
                                            <p:graphicEl>
                                              <a:dgm id="{741F5264-3C5C-47B5-89F5-AC73941469D3}"/>
                                            </p:graphicEl>
                                          </p:spTgt>
                                        </p:tgtEl>
                                        <p:attrNameLst>
                                          <p:attrName>style.visibility</p:attrName>
                                        </p:attrNameLst>
                                      </p:cBhvr>
                                      <p:to>
                                        <p:strVal val="visible"/>
                                      </p:to>
                                    </p:set>
                                    <p:animEffect transition="in" filter="wipe(right)">
                                      <p:cBhvr>
                                        <p:cTn id="34" dur="500"/>
                                        <p:tgtEl>
                                          <p:spTgt spid="4">
                                            <p:graphicEl>
                                              <a:dgm id="{741F5264-3C5C-47B5-89F5-AC73941469D3}"/>
                                            </p:graphicEl>
                                          </p:spTgt>
                                        </p:tgtEl>
                                      </p:cBhvr>
                                    </p:animEffect>
                                  </p:childTnLst>
                                </p:cTn>
                              </p:par>
                              <p:par>
                                <p:cTn id="35" presetID="22" presetClass="entr" presetSubtype="2" fill="hold" grpId="0" nodeType="withEffect">
                                  <p:stCondLst>
                                    <p:cond delay="0"/>
                                  </p:stCondLst>
                                  <p:childTnLst>
                                    <p:set>
                                      <p:cBhvr>
                                        <p:cTn id="36" dur="1" fill="hold">
                                          <p:stCondLst>
                                            <p:cond delay="0"/>
                                          </p:stCondLst>
                                        </p:cTn>
                                        <p:tgtEl>
                                          <p:spTgt spid="4">
                                            <p:graphicEl>
                                              <a:dgm id="{B5BCA98A-D8C5-4EB3-A558-D169B4888D0B}"/>
                                            </p:graphicEl>
                                          </p:spTgt>
                                        </p:tgtEl>
                                        <p:attrNameLst>
                                          <p:attrName>style.visibility</p:attrName>
                                        </p:attrNameLst>
                                      </p:cBhvr>
                                      <p:to>
                                        <p:strVal val="visible"/>
                                      </p:to>
                                    </p:set>
                                    <p:animEffect transition="in" filter="wipe(right)">
                                      <p:cBhvr>
                                        <p:cTn id="37" dur="500"/>
                                        <p:tgtEl>
                                          <p:spTgt spid="4">
                                            <p:graphicEl>
                                              <a:dgm id="{B5BCA98A-D8C5-4EB3-A558-D169B4888D0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ltLang="en-US" b="1" dirty="0" smtClean="0">
                <a:solidFill>
                  <a:schemeClr val="accent1">
                    <a:lumMod val="75000"/>
                  </a:schemeClr>
                </a:solidFill>
                <a:effectLst>
                  <a:outerShdw blurRad="38100" dist="38100" dir="2700000" algn="tl">
                    <a:srgbClr val="000000">
                      <a:alpha val="43137"/>
                    </a:srgbClr>
                  </a:outerShdw>
                </a:effectLst>
              </a:rPr>
              <a:t> </a:t>
            </a:r>
            <a:r>
              <a:rPr lang="ar-EG" altLang="en-US" b="1" dirty="0" smtClean="0">
                <a:solidFill>
                  <a:schemeClr val="accent1">
                    <a:lumMod val="75000"/>
                  </a:schemeClr>
                </a:solidFill>
                <a:effectLst>
                  <a:outerShdw blurRad="38100" dist="38100" dir="2700000" algn="tl">
                    <a:srgbClr val="000000">
                      <a:alpha val="43137"/>
                    </a:srgbClr>
                  </a:outerShdw>
                </a:effectLst>
              </a:rPr>
              <a:t>طريقة الألعاب اللغوية</a:t>
            </a:r>
            <a:endParaRPr lang="en-US" dirty="0"/>
          </a:p>
        </p:txBody>
      </p:sp>
      <p:sp>
        <p:nvSpPr>
          <p:cNvPr id="3" name="Content Placeholder 2"/>
          <p:cNvSpPr>
            <a:spLocks noGrp="1"/>
          </p:cNvSpPr>
          <p:nvPr>
            <p:ph idx="1"/>
          </p:nvPr>
        </p:nvSpPr>
        <p:spPr>
          <a:xfrm>
            <a:off x="827584" y="1556794"/>
            <a:ext cx="7283152" cy="3744414"/>
          </a:xfrm>
        </p:spPr>
        <p:txBody>
          <a:bodyPr>
            <a:normAutofit/>
          </a:bodyPr>
          <a:lstStyle/>
          <a:p>
            <a:pPr marL="0" indent="0" algn="r">
              <a:buNone/>
            </a:pPr>
            <a:r>
              <a:rPr lang="ar-EG" sz="3600" b="1" dirty="0" smtClean="0">
                <a:effectLst>
                  <a:outerShdw blurRad="38100" dist="38100" dir="2700000" algn="tl">
                    <a:srgbClr val="000000">
                      <a:alpha val="43137"/>
                    </a:srgbClr>
                  </a:outerShdw>
                </a:effectLst>
              </a:rPr>
              <a:t>  </a:t>
            </a:r>
            <a:r>
              <a:rPr lang="ar-SA" sz="3600" b="1" dirty="0" smtClean="0">
                <a:effectLst>
                  <a:outerShdw blurRad="38100" dist="38100" dir="2700000" algn="tl">
                    <a:srgbClr val="000000">
                      <a:alpha val="43137"/>
                    </a:srgbClr>
                  </a:outerShdw>
                </a:effectLst>
              </a:rPr>
              <a:t>يقصد </a:t>
            </a:r>
            <a:r>
              <a:rPr lang="ar-EG" sz="3600" b="1" dirty="0" smtClean="0">
                <a:effectLst>
                  <a:outerShdw blurRad="38100" dist="38100" dir="2700000" algn="tl">
                    <a:srgbClr val="000000">
                      <a:alpha val="43137"/>
                    </a:srgbClr>
                  </a:outerShdw>
                </a:effectLst>
              </a:rPr>
              <a:t>بالألعاب اللغوية أنها نشاط موجه يقوم به التلاميذ المعاقون عقلياً فردياً وجماعياً وفق قواعد متفق عليها، ويمتاز هذا النشاط بالسرعة والحركة والتنافس ويهدف إلى الاستمتاع، وفهم المعلومات، واكتساب المهارات اللغوية لدى هؤلاء التلاميذ.</a:t>
            </a:r>
            <a:endParaRPr lang="ar-SA" sz="2400" b="1" dirty="0">
              <a:effectLst>
                <a:outerShdw blurRad="38100" dist="38100" dir="2700000" algn="tl">
                  <a:srgbClr val="000000">
                    <a:alpha val="43137"/>
                  </a:srgbClr>
                </a:outerShdw>
              </a:effectLst>
            </a:endParaRPr>
          </a:p>
          <a:p>
            <a:pPr algn="r"/>
            <a:endParaRPr lang="en-US" dirty="0"/>
          </a:p>
        </p:txBody>
      </p:sp>
    </p:spTree>
    <p:extLst>
      <p:ext uri="{BB962C8B-B14F-4D97-AF65-F5344CB8AC3E}">
        <p14:creationId xmlns:p14="http://schemas.microsoft.com/office/powerpoint/2010/main" val="1080166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82154"/>
          </a:xfrm>
          <a:solidFill>
            <a:srgbClr val="FFC000"/>
          </a:solidFill>
        </p:spPr>
        <p:txBody>
          <a:bodyPr>
            <a:noAutofit/>
          </a:bodyPr>
          <a:lstStyle/>
          <a:p>
            <a:r>
              <a:rPr lang="ar-EG" sz="2800" b="1" dirty="0" smtClean="0">
                <a:ln>
                  <a:noFill/>
                </a:ln>
              </a:rPr>
              <a:t>طريقة الألعاب اللغوية</a:t>
            </a:r>
            <a:r>
              <a:rPr lang="ar-SA" sz="2800" b="1" dirty="0" smtClean="0">
                <a:ln>
                  <a:noFill/>
                </a:ln>
              </a:rPr>
              <a:t/>
            </a:r>
            <a:br>
              <a:rPr lang="ar-SA" sz="2800" b="1" dirty="0" smtClean="0">
                <a:ln>
                  <a:noFill/>
                </a:ln>
              </a:rPr>
            </a:br>
            <a:r>
              <a:rPr lang="ar-SA" sz="2800" b="1" dirty="0" smtClean="0">
                <a:ln>
                  <a:noFill/>
                </a:ln>
              </a:rPr>
              <a:t>من </a:t>
            </a:r>
            <a:r>
              <a:rPr lang="ar-EG" sz="2800" b="1" dirty="0" smtClean="0">
                <a:ln>
                  <a:noFill/>
                </a:ln>
              </a:rPr>
              <a:t>الطرق </a:t>
            </a:r>
            <a:r>
              <a:rPr lang="ar-SA" sz="2800" b="1" dirty="0" smtClean="0">
                <a:ln>
                  <a:noFill/>
                </a:ln>
              </a:rPr>
              <a:t>التدريسية المناسبة لتعليم المهارات اللغوية للمعاقين عقلياً وذلك للمبررات التالية</a:t>
            </a:r>
            <a:endParaRPr lang="en-US" sz="2800" b="1" dirty="0"/>
          </a:p>
        </p:txBody>
      </p:sp>
      <p:sp>
        <p:nvSpPr>
          <p:cNvPr id="4" name="Rounded Rectangle 3"/>
          <p:cNvSpPr/>
          <p:nvPr/>
        </p:nvSpPr>
        <p:spPr>
          <a:xfrm>
            <a:off x="722400" y="1628800"/>
            <a:ext cx="8064896" cy="43924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57200" y="1600200"/>
            <a:ext cx="8435280" cy="4525963"/>
          </a:xfrm>
          <a:solidFill>
            <a:srgbClr val="00B050"/>
          </a:solidFill>
        </p:spPr>
        <p:txBody>
          <a:bodyPr>
            <a:normAutofit fontScale="92500"/>
          </a:bodyPr>
          <a:lstStyle/>
          <a:p>
            <a:pPr marL="0" indent="0" algn="r">
              <a:buNone/>
            </a:pPr>
            <a:r>
              <a:rPr lang="ar-SA" dirty="0" smtClean="0"/>
              <a:t> </a:t>
            </a:r>
            <a:r>
              <a:rPr lang="ar-SA" sz="2800" b="1" dirty="0" smtClean="0"/>
              <a:t>1- </a:t>
            </a:r>
            <a:r>
              <a:rPr lang="ar-EG" sz="2800" b="1" dirty="0" smtClean="0"/>
              <a:t>إن الألعاب اللغوية مسلية وجذابة، وبالتالي فهى تخفف من رتابة الدروس اللغوية وتذلل صعابها.</a:t>
            </a:r>
          </a:p>
          <a:p>
            <a:pPr marL="0" indent="0" algn="r">
              <a:buNone/>
            </a:pPr>
            <a:r>
              <a:rPr lang="ar-EG" sz="2800" b="1" dirty="0" smtClean="0"/>
              <a:t>2- إنها تحسن من الأداء اللغوى للتلاميذ المعاقين عقلياً، وتزيد من ثروتهم اللغوية.</a:t>
            </a:r>
          </a:p>
          <a:p>
            <a:pPr marL="0" indent="0" algn="r">
              <a:buNone/>
            </a:pPr>
            <a:r>
              <a:rPr lang="ar-EG" sz="2800" b="1" dirty="0" smtClean="0"/>
              <a:t>3- إنها تساعد على تمثيل الواقع، ونقله في موقف تعليمي له أهدافه ونشاطاته، وأساليب تقويمه.</a:t>
            </a:r>
          </a:p>
          <a:p>
            <a:pPr marL="0" indent="0" algn="r">
              <a:buNone/>
            </a:pPr>
            <a:r>
              <a:rPr lang="ar-EG" sz="2800" b="1" dirty="0" smtClean="0"/>
              <a:t>4-إنها وسيلة جيدة لتحطيم روتين حجرة الدراسة، وإتاحة الراحة والمتعة في تعليم اللغة.</a:t>
            </a:r>
          </a:p>
          <a:p>
            <a:pPr marL="0" indent="0" algn="r">
              <a:buNone/>
            </a:pPr>
            <a:r>
              <a:rPr lang="ar-EG" sz="2800" b="1" dirty="0" smtClean="0"/>
              <a:t>5-إنها تساعد في علاج ما يعانون من الخجل والانطواء والعزلة، وتدفعهم لأن يصبحوا مشاركين إيجابيين، وقادرين على التفاعل مع الآخرين.</a:t>
            </a:r>
            <a:endParaRPr lang="en-US" dirty="0"/>
          </a:p>
        </p:txBody>
      </p:sp>
    </p:spTree>
    <p:extLst>
      <p:ext uri="{BB962C8B-B14F-4D97-AF65-F5344CB8AC3E}">
        <p14:creationId xmlns:p14="http://schemas.microsoft.com/office/powerpoint/2010/main" val="1361087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sz="3600" b="1" dirty="0" smtClean="0">
                <a:solidFill>
                  <a:schemeClr val="accent5">
                    <a:lumMod val="60000"/>
                    <a:lumOff val="40000"/>
                  </a:schemeClr>
                </a:solidFill>
                <a:effectLst>
                  <a:outerShdw blurRad="38100" dist="38100" dir="2700000" algn="tl">
                    <a:srgbClr val="000000">
                      <a:alpha val="43137"/>
                    </a:srgbClr>
                  </a:outerShdw>
                </a:effectLst>
              </a:rPr>
              <a:t>خطوات طريقة الألعاب اللغوية</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6272385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9027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
                                            <p:graphicEl>
                                              <a:dgm id="{4C94B263-42FD-4EEB-B38A-737C51BD8435}"/>
                                            </p:graphicEl>
                                          </p:spTgt>
                                        </p:tgtEl>
                                        <p:attrNameLst>
                                          <p:attrName>style.visibility</p:attrName>
                                        </p:attrNameLst>
                                      </p:cBhvr>
                                      <p:to>
                                        <p:strVal val="visible"/>
                                      </p:to>
                                    </p:set>
                                    <p:animEffect transition="in" filter="wipe(right)">
                                      <p:cBhvr>
                                        <p:cTn id="7" dur="500"/>
                                        <p:tgtEl>
                                          <p:spTgt spid="4">
                                            <p:graphicEl>
                                              <a:dgm id="{4C94B263-42FD-4EEB-B38A-737C51BD843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4">
                                            <p:graphicEl>
                                              <a:dgm id="{B24B0790-4CD4-4F93-8A2B-8438CADECCD6}"/>
                                            </p:graphicEl>
                                          </p:spTgt>
                                        </p:tgtEl>
                                        <p:attrNameLst>
                                          <p:attrName>style.visibility</p:attrName>
                                        </p:attrNameLst>
                                      </p:cBhvr>
                                      <p:to>
                                        <p:strVal val="visible"/>
                                      </p:to>
                                    </p:set>
                                    <p:animEffect transition="in" filter="wipe(right)">
                                      <p:cBhvr>
                                        <p:cTn id="12" dur="500"/>
                                        <p:tgtEl>
                                          <p:spTgt spid="4">
                                            <p:graphicEl>
                                              <a:dgm id="{B24B0790-4CD4-4F93-8A2B-8438CADECCD6}"/>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4">
                                            <p:graphicEl>
                                              <a:dgm id="{389B97C0-4D99-421B-9680-3CF93ED97F05}"/>
                                            </p:graphicEl>
                                          </p:spTgt>
                                        </p:tgtEl>
                                        <p:attrNameLst>
                                          <p:attrName>style.visibility</p:attrName>
                                        </p:attrNameLst>
                                      </p:cBhvr>
                                      <p:to>
                                        <p:strVal val="visible"/>
                                      </p:to>
                                    </p:set>
                                    <p:animEffect transition="in" filter="wipe(right)">
                                      <p:cBhvr>
                                        <p:cTn id="17" dur="500"/>
                                        <p:tgtEl>
                                          <p:spTgt spid="4">
                                            <p:graphicEl>
                                              <a:dgm id="{389B97C0-4D99-421B-9680-3CF93ED97F05}"/>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4">
                                            <p:graphicEl>
                                              <a:dgm id="{65027CCD-790E-4EC8-865B-3DB0F3B5B4C0}"/>
                                            </p:graphicEl>
                                          </p:spTgt>
                                        </p:tgtEl>
                                        <p:attrNameLst>
                                          <p:attrName>style.visibility</p:attrName>
                                        </p:attrNameLst>
                                      </p:cBhvr>
                                      <p:to>
                                        <p:strVal val="visible"/>
                                      </p:to>
                                    </p:set>
                                    <p:animEffect transition="in" filter="wipe(right)">
                                      <p:cBhvr>
                                        <p:cTn id="22" dur="500"/>
                                        <p:tgtEl>
                                          <p:spTgt spid="4">
                                            <p:graphicEl>
                                              <a:dgm id="{65027CCD-790E-4EC8-865B-3DB0F3B5B4C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chemeClr val="accent5">
                    <a:lumMod val="60000"/>
                    <a:lumOff val="40000"/>
                  </a:schemeClr>
                </a:solidFill>
                <a:effectLst>
                  <a:outerShdw blurRad="38100" dist="38100" dir="2700000" algn="tl">
                    <a:srgbClr val="000000">
                      <a:alpha val="43137"/>
                    </a:srgbClr>
                  </a:outerShdw>
                </a:effectLst>
              </a:rPr>
              <a:t>تابع خطوات </a:t>
            </a:r>
            <a:r>
              <a:rPr lang="ar-EG" b="1" dirty="0" smtClean="0">
                <a:solidFill>
                  <a:schemeClr val="accent5">
                    <a:lumMod val="60000"/>
                    <a:lumOff val="40000"/>
                  </a:schemeClr>
                </a:solidFill>
                <a:effectLst>
                  <a:outerShdw blurRad="38100" dist="38100" dir="2700000" algn="tl">
                    <a:srgbClr val="000000">
                      <a:alpha val="43137"/>
                    </a:srgbClr>
                  </a:outerShdw>
                </a:effectLst>
              </a:rPr>
              <a:t>طريقة الألعاب اللغوية</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9121179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9602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
                                            <p:graphicEl>
                                              <a:dgm id="{4C94B263-42FD-4EEB-B38A-737C51BD8435}"/>
                                            </p:graphicEl>
                                          </p:spTgt>
                                        </p:tgtEl>
                                        <p:attrNameLst>
                                          <p:attrName>style.visibility</p:attrName>
                                        </p:attrNameLst>
                                      </p:cBhvr>
                                      <p:to>
                                        <p:strVal val="visible"/>
                                      </p:to>
                                    </p:set>
                                    <p:animEffect transition="in" filter="wipe(right)">
                                      <p:cBhvr>
                                        <p:cTn id="7" dur="500"/>
                                        <p:tgtEl>
                                          <p:spTgt spid="4">
                                            <p:graphicEl>
                                              <a:dgm id="{4C94B263-42FD-4EEB-B38A-737C51BD843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4">
                                            <p:graphicEl>
                                              <a:dgm id="{B24B0790-4CD4-4F93-8A2B-8438CADECCD6}"/>
                                            </p:graphicEl>
                                          </p:spTgt>
                                        </p:tgtEl>
                                        <p:attrNameLst>
                                          <p:attrName>style.visibility</p:attrName>
                                        </p:attrNameLst>
                                      </p:cBhvr>
                                      <p:to>
                                        <p:strVal val="visible"/>
                                      </p:to>
                                    </p:set>
                                    <p:animEffect transition="in" filter="wipe(right)">
                                      <p:cBhvr>
                                        <p:cTn id="12" dur="500"/>
                                        <p:tgtEl>
                                          <p:spTgt spid="4">
                                            <p:graphicEl>
                                              <a:dgm id="{B24B0790-4CD4-4F93-8A2B-8438CADECCD6}"/>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4">
                                            <p:graphicEl>
                                              <a:dgm id="{389B97C0-4D99-421B-9680-3CF93ED97F05}"/>
                                            </p:graphicEl>
                                          </p:spTgt>
                                        </p:tgtEl>
                                        <p:attrNameLst>
                                          <p:attrName>style.visibility</p:attrName>
                                        </p:attrNameLst>
                                      </p:cBhvr>
                                      <p:to>
                                        <p:strVal val="visible"/>
                                      </p:to>
                                    </p:set>
                                    <p:animEffect transition="in" filter="wipe(right)">
                                      <p:cBhvr>
                                        <p:cTn id="17" dur="500"/>
                                        <p:tgtEl>
                                          <p:spTgt spid="4">
                                            <p:graphicEl>
                                              <a:dgm id="{389B97C0-4D99-421B-9680-3CF93ED97F05}"/>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4">
                                            <p:graphicEl>
                                              <a:dgm id="{65027CCD-790E-4EC8-865B-3DB0F3B5B4C0}"/>
                                            </p:graphicEl>
                                          </p:spTgt>
                                        </p:tgtEl>
                                        <p:attrNameLst>
                                          <p:attrName>style.visibility</p:attrName>
                                        </p:attrNameLst>
                                      </p:cBhvr>
                                      <p:to>
                                        <p:strVal val="visible"/>
                                      </p:to>
                                    </p:set>
                                    <p:animEffect transition="in" filter="wipe(right)">
                                      <p:cBhvr>
                                        <p:cTn id="22" dur="500"/>
                                        <p:tgtEl>
                                          <p:spTgt spid="4">
                                            <p:graphicEl>
                                              <a:dgm id="{65027CCD-790E-4EC8-865B-3DB0F3B5B4C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36104"/>
          </a:xfrm>
          <a:solidFill>
            <a:srgbClr val="FFFF00"/>
          </a:solidFill>
        </p:spPr>
        <p:txBody>
          <a:bodyPr>
            <a:noAutofit/>
          </a:bodyPr>
          <a:lstStyle/>
          <a:p>
            <a:r>
              <a:rPr lang="ar-EG" sz="3200" b="1" dirty="0" smtClean="0"/>
              <a:t>تعليم القراءة للمعاقين عقلياً القابلين للتعلم</a:t>
            </a:r>
            <a:endParaRPr lang="en-US" sz="3200" dirty="0"/>
          </a:p>
        </p:txBody>
      </p:sp>
      <p:grpSp>
        <p:nvGrpSpPr>
          <p:cNvPr id="5" name="Group 9"/>
          <p:cNvGrpSpPr>
            <a:grpSpLocks/>
          </p:cNvGrpSpPr>
          <p:nvPr/>
        </p:nvGrpSpPr>
        <p:grpSpPr bwMode="auto">
          <a:xfrm>
            <a:off x="273580" y="1196751"/>
            <a:ext cx="8300584" cy="5184576"/>
            <a:chOff x="0" y="1322872"/>
            <a:chExt cx="9903733" cy="1117763"/>
          </a:xfrm>
        </p:grpSpPr>
        <p:sp>
          <p:nvSpPr>
            <p:cNvPr id="6" name="Rectangle 5"/>
            <p:cNvSpPr/>
            <p:nvPr/>
          </p:nvSpPr>
          <p:spPr>
            <a:xfrm>
              <a:off x="0" y="1416019"/>
              <a:ext cx="9903733" cy="1024616"/>
            </a:xfrm>
            <a:prstGeom prst="rect">
              <a:avLst/>
            </a:prstGeom>
          </p:spPr>
          <p:style>
            <a:lnRef idx="2">
              <a:schemeClr val="lt1">
                <a:hueOff val="0"/>
                <a:satOff val="0"/>
                <a:lumOff val="0"/>
                <a:alphaOff val="0"/>
              </a:schemeClr>
            </a:lnRef>
            <a:fillRef idx="1">
              <a:schemeClr val="accent4">
                <a:hueOff val="-13426931"/>
                <a:satOff val="28904"/>
                <a:lumOff val="-3138"/>
                <a:alphaOff val="0"/>
              </a:schemeClr>
            </a:fillRef>
            <a:effectRef idx="0">
              <a:schemeClr val="accent4">
                <a:hueOff val="-13426931"/>
                <a:satOff val="28904"/>
                <a:lumOff val="-3138"/>
                <a:alphaOff val="0"/>
              </a:schemeClr>
            </a:effectRef>
            <a:fontRef idx="minor">
              <a:schemeClr val="lt1"/>
            </a:fontRef>
          </p:style>
        </p:sp>
        <p:sp>
          <p:nvSpPr>
            <p:cNvPr id="7" name="Rectangle 6"/>
            <p:cNvSpPr/>
            <p:nvPr/>
          </p:nvSpPr>
          <p:spPr>
            <a:xfrm>
              <a:off x="0" y="1322872"/>
              <a:ext cx="9903733" cy="1024616"/>
            </a:xfrm>
            <a:prstGeom prst="rect">
              <a:avLst/>
            </a:prstGeom>
            <a:solidFill>
              <a:srgbClr val="D09622"/>
            </a:solidFill>
          </p:spPr>
          <p:style>
            <a:lnRef idx="0">
              <a:scrgbClr r="0" g="0" b="0"/>
            </a:lnRef>
            <a:fillRef idx="0">
              <a:scrgbClr r="0" g="0" b="0"/>
            </a:fillRef>
            <a:effectRef idx="0">
              <a:scrgbClr r="0" g="0" b="0"/>
            </a:effectRef>
            <a:fontRef idx="minor">
              <a:schemeClr val="lt1"/>
            </a:fontRef>
          </p:style>
          <p:txBody>
            <a:bodyPr lIns="81280" tIns="81280" rIns="81280" bIns="81280" spcCol="1270" anchor="ctr"/>
            <a:lstStyle/>
            <a:p>
              <a:pPr algn="r" defTabSz="1422400">
                <a:lnSpc>
                  <a:spcPct val="90000"/>
                </a:lnSpc>
                <a:spcAft>
                  <a:spcPct val="35000"/>
                </a:spcAft>
                <a:defRPr/>
              </a:pPr>
              <a:r>
                <a:rPr lang="ar-EG" sz="3200" b="1" dirty="0" smtClean="0"/>
                <a:t>هناك من يقدم الدلائل التي تعطى الأحقية لإدراج المواد الثقافية في خطة التعليم لمدارس المعاقين عقلياً ، ومنها ما يلي:</a:t>
              </a:r>
            </a:p>
            <a:p>
              <a:pPr algn="r" defTabSz="1422400">
                <a:lnSpc>
                  <a:spcPct val="90000"/>
                </a:lnSpc>
                <a:spcAft>
                  <a:spcPct val="35000"/>
                </a:spcAft>
                <a:defRPr/>
              </a:pPr>
              <a:r>
                <a:rPr lang="ar-EG" sz="3200" b="1" dirty="0" smtClean="0"/>
                <a:t>من ناحية الأحقية الاجتماعية: فإن القدرة على القراءة والكتابة تسهل عملية الدمج في المجتمع.</a:t>
              </a:r>
            </a:p>
            <a:p>
              <a:pPr algn="r" defTabSz="1422400">
                <a:lnSpc>
                  <a:spcPct val="90000"/>
                </a:lnSpc>
                <a:spcAft>
                  <a:spcPct val="35000"/>
                </a:spcAft>
                <a:defRPr/>
              </a:pPr>
              <a:r>
                <a:rPr lang="ar-EG" sz="3200" b="1" dirty="0" smtClean="0"/>
                <a:t>من الناحية اللغوية: فإنه من الملاحظ في عمليات التعلم أن تعلم القراءة والكتابة يؤثر في نمو الكلام الذي يمتد أثره إلى باقي أنواع التعلم.</a:t>
              </a:r>
            </a:p>
            <a:p>
              <a:pPr algn="r" defTabSz="1422400">
                <a:lnSpc>
                  <a:spcPct val="90000"/>
                </a:lnSpc>
                <a:spcAft>
                  <a:spcPct val="35000"/>
                </a:spcAft>
                <a:defRPr/>
              </a:pPr>
              <a:r>
                <a:rPr lang="ar-EG" sz="3200" b="1" dirty="0" smtClean="0"/>
                <a:t>من وجهة النظر الاتصالية: فإن المعاق عقلياً بامتلاكه مهارات القراءة والكتابة فإنه يبدأ في محاولات الاتصال المكتوب.</a:t>
              </a:r>
              <a:endParaRPr lang="ar-EG" sz="2400" b="1" dirty="0"/>
            </a:p>
          </p:txBody>
        </p:sp>
      </p:grpSp>
    </p:spTree>
    <p:extLst>
      <p:ext uri="{BB962C8B-B14F-4D97-AF65-F5344CB8AC3E}">
        <p14:creationId xmlns:p14="http://schemas.microsoft.com/office/powerpoint/2010/main" val="5986090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9"/>
          <p:cNvGrpSpPr>
            <a:grpSpLocks/>
          </p:cNvGrpSpPr>
          <p:nvPr/>
        </p:nvGrpSpPr>
        <p:grpSpPr bwMode="auto">
          <a:xfrm>
            <a:off x="467544" y="764704"/>
            <a:ext cx="8300584" cy="4680519"/>
            <a:chOff x="0" y="1322872"/>
            <a:chExt cx="9903733" cy="1117763"/>
          </a:xfrm>
        </p:grpSpPr>
        <p:sp>
          <p:nvSpPr>
            <p:cNvPr id="6" name="Rectangle 5"/>
            <p:cNvSpPr/>
            <p:nvPr/>
          </p:nvSpPr>
          <p:spPr>
            <a:xfrm>
              <a:off x="0" y="1416019"/>
              <a:ext cx="9903733" cy="1024616"/>
            </a:xfrm>
            <a:prstGeom prst="rect">
              <a:avLst/>
            </a:prstGeom>
          </p:spPr>
          <p:style>
            <a:lnRef idx="2">
              <a:schemeClr val="lt1">
                <a:hueOff val="0"/>
                <a:satOff val="0"/>
                <a:lumOff val="0"/>
                <a:alphaOff val="0"/>
              </a:schemeClr>
            </a:lnRef>
            <a:fillRef idx="1">
              <a:schemeClr val="accent4">
                <a:hueOff val="-13426931"/>
                <a:satOff val="28904"/>
                <a:lumOff val="-3138"/>
                <a:alphaOff val="0"/>
              </a:schemeClr>
            </a:fillRef>
            <a:effectRef idx="0">
              <a:schemeClr val="accent4">
                <a:hueOff val="-13426931"/>
                <a:satOff val="28904"/>
                <a:lumOff val="-3138"/>
                <a:alphaOff val="0"/>
              </a:schemeClr>
            </a:effectRef>
            <a:fontRef idx="minor">
              <a:schemeClr val="lt1"/>
            </a:fontRef>
          </p:style>
        </p:sp>
        <p:sp>
          <p:nvSpPr>
            <p:cNvPr id="7" name="Rectangle 6"/>
            <p:cNvSpPr/>
            <p:nvPr/>
          </p:nvSpPr>
          <p:spPr>
            <a:xfrm>
              <a:off x="0" y="1322872"/>
              <a:ext cx="9903733" cy="1024616"/>
            </a:xfrm>
            <a:prstGeom prst="rect">
              <a:avLst/>
            </a:prstGeom>
            <a:solidFill>
              <a:srgbClr val="7030A0"/>
            </a:solidFill>
          </p:spPr>
          <p:style>
            <a:lnRef idx="0">
              <a:scrgbClr r="0" g="0" b="0"/>
            </a:lnRef>
            <a:fillRef idx="0">
              <a:scrgbClr r="0" g="0" b="0"/>
            </a:fillRef>
            <a:effectRef idx="0">
              <a:scrgbClr r="0" g="0" b="0"/>
            </a:effectRef>
            <a:fontRef idx="minor">
              <a:schemeClr val="lt1"/>
            </a:fontRef>
          </p:style>
          <p:txBody>
            <a:bodyPr lIns="81280" tIns="81280" rIns="81280" bIns="81280" spcCol="1270" anchor="ctr"/>
            <a:lstStyle/>
            <a:p>
              <a:pPr algn="r" defTabSz="1422400">
                <a:lnSpc>
                  <a:spcPct val="90000"/>
                </a:lnSpc>
                <a:spcAft>
                  <a:spcPct val="35000"/>
                </a:spcAft>
                <a:defRPr/>
              </a:pPr>
              <a:r>
                <a:rPr lang="ar-EG" sz="3200" b="1" dirty="0" smtClean="0"/>
                <a:t>      ويضيف أصحاب هذا الرأى التأكيد على ضرورة ألا ينظر إلى تعليم القراءة والكتابة كهدف أساسي لمدارس المعاقين عقلياً، وذلك لأنها تؤدى دورا ثانوياً لهم في الحياة المستقبلية، وأن الوقت اللازم لتعليمهم القراءة والكتابة لابد أن يفحص بدقة متناهية، حيث يتعلم التلميذ أن يفهم الصور وتسلسلها ومفردات الألوان والأرقام والكلمات والجمل البسيطة، وتجزئة الكلمات وقراءة مجموعة من الأصوات معاً، وتدريبه على كتابة الحروف مفردة ومركبة معاً.</a:t>
              </a:r>
              <a:endParaRPr lang="ar-EG" sz="3200" b="1" dirty="0"/>
            </a:p>
          </p:txBody>
        </p:sp>
      </p:grpSp>
    </p:spTree>
    <p:extLst>
      <p:ext uri="{BB962C8B-B14F-4D97-AF65-F5344CB8AC3E}">
        <p14:creationId xmlns:p14="http://schemas.microsoft.com/office/powerpoint/2010/main" val="3678345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EG" sz="2400" b="1" dirty="0" smtClean="0">
                <a:solidFill>
                  <a:schemeClr val="tx2"/>
                </a:solidFill>
              </a:rPr>
              <a:t>وفي ضوء ما سبق يمكن القول أنه بمزيد من العناية والتدريب يمكن تعليم القراءة والكتابة للمعاقين عقلياً بمدارس التربية الفكرية، إذا توافر فيهم مجموعة من القدرات أهمها: </a:t>
            </a:r>
            <a:endParaRPr lang="en-US" sz="2400" dirty="0"/>
          </a:p>
        </p:txBody>
      </p:sp>
      <p:graphicFrame>
        <p:nvGraphicFramePr>
          <p:cNvPr id="4" name="Content Placeholder 8"/>
          <p:cNvGraphicFramePr>
            <a:graphicFrameLocks noGrp="1"/>
          </p:cNvGraphicFramePr>
          <p:nvPr>
            <p:ph idx="1"/>
            <p:extLst>
              <p:ext uri="{D42A27DB-BD31-4B8C-83A1-F6EECF244321}">
                <p14:modId xmlns:p14="http://schemas.microsoft.com/office/powerpoint/2010/main" val="58825021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878344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991</Words>
  <Application>Microsoft Office PowerPoint</Application>
  <PresentationFormat>On-screen Show (4:3)</PresentationFormat>
  <Paragraphs>86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جامعة بنها كلية التربية  قسم المناهج وطرق التدريس وتكنولوجيا التعليم</vt:lpstr>
      <vt:lpstr>تابع الفصل الثالث: طرائق وأساليب تدريس اللغة   العربية لذوي الاحتياجات الخاصة( المعاقين عقلياً)</vt:lpstr>
      <vt:lpstr> طريقة الألعاب اللغوية</vt:lpstr>
      <vt:lpstr>طريقة الألعاب اللغوية من الطرق التدريسية المناسبة لتعليم المهارات اللغوية للمعاقين عقلياً وذلك للمبررات التالية</vt:lpstr>
      <vt:lpstr>خطوات طريقة الألعاب اللغوية</vt:lpstr>
      <vt:lpstr>تابع خطوات طريقة الألعاب اللغوية</vt:lpstr>
      <vt:lpstr>تعليم القراءة للمعاقين عقلياً القابلين للتعلم</vt:lpstr>
      <vt:lpstr>PowerPoint Presentation</vt:lpstr>
      <vt:lpstr>وفي ضوء ما سبق يمكن القول أنه بمزيد من العناية والتدريب يمكن تعليم القراءة والكتابة للمعاقين عقلياً بمدارس التربية الفكرية، إذا توافر فيهم مجموعة من القدرات أهمها: </vt:lpstr>
      <vt:lpstr>على أن يأخذ معلم اللغة العربية للمعاقين عقلياً بمدارس التربية الفكرية في اعتباره أهم الخصائص التي يتميز بها هؤلاء التلاميذ من حيث:</vt:lpstr>
      <vt:lpstr>مواصفات البرنامج الخاص بتعليم القراءة للمعاقين عقلياً:</vt:lpstr>
      <vt:lpstr>PowerPoint Presentation</vt:lpstr>
      <vt:lpstr>أشكال للتدريبات على إلحاق الصوت بالرمز يمكن الاستعانة بالإمكانات الآتية:</vt:lpstr>
      <vt:lpstr>ويضاف إلى التدريبات السابقة ما يلي:</vt:lpstr>
      <vt:lpstr>القصص المصورة وتعليم القراءة للمعاقين عقلياً:</vt:lpstr>
      <vt:lpstr>كما أن القصص المصورة يمكنها القيام بالوظائف اللغوية التالية:</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بنها كلية التربية  قسم المناهج وطرق التدريس وتكنولوجيا التعليم</dc:title>
  <dc:creator>ُُETC</dc:creator>
  <cp:lastModifiedBy>ُُETC</cp:lastModifiedBy>
  <cp:revision>20</cp:revision>
  <dcterms:created xsi:type="dcterms:W3CDTF">2020-03-18T14:30:32Z</dcterms:created>
  <dcterms:modified xsi:type="dcterms:W3CDTF">2020-03-28T15:34:09Z</dcterms:modified>
</cp:coreProperties>
</file>